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96" autoAdjust="0"/>
  </p:normalViewPr>
  <p:slideViewPr>
    <p:cSldViewPr>
      <p:cViewPr>
        <p:scale>
          <a:sx n="50" d="100"/>
          <a:sy n="50" d="100"/>
        </p:scale>
        <p:origin x="-1848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image" Target="../media/image21.jpeg"/><Relationship Id="rId2" Type="http://schemas.openxmlformats.org/officeDocument/2006/relationships/image" Target="../media/image22.wm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image" Target="../media/image25.jpeg"/><Relationship Id="rId2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image" Target="../media/image21.jpeg"/><Relationship Id="rId2" Type="http://schemas.openxmlformats.org/officeDocument/2006/relationships/image" Target="../media/image22.wm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image" Target="../media/image25.jpeg"/><Relationship Id="rId2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15B46-A34F-417A-B8B5-45C7D309CDA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C1392-F4EF-4474-9087-B065D7954AA1}">
      <dgm:prSet phldrT="[Tekst]"/>
      <dgm:spPr/>
      <dgm:t>
        <a:bodyPr/>
        <a:lstStyle/>
        <a:p>
          <a:r>
            <a:rPr lang="pl-PL" b="1" dirty="0" smtClean="0"/>
            <a:t>Czy nauczyciel ma przekazywać informacje?</a:t>
          </a:r>
          <a:endParaRPr lang="pl-PL" dirty="0"/>
        </a:p>
      </dgm:t>
    </dgm:pt>
    <dgm:pt modelId="{444B1FC1-225B-40EF-801B-735857CCA195}" type="parTrans" cxnId="{EFD36CBE-9247-4EE5-93ED-CC9339CD89B1}">
      <dgm:prSet/>
      <dgm:spPr/>
      <dgm:t>
        <a:bodyPr/>
        <a:lstStyle/>
        <a:p>
          <a:endParaRPr lang="pl-PL"/>
        </a:p>
      </dgm:t>
    </dgm:pt>
    <dgm:pt modelId="{6CB71C4B-CFCF-4947-8F25-2AA7E5F9D379}" type="sibTrans" cxnId="{EFD36CBE-9247-4EE5-93ED-CC9339CD89B1}">
      <dgm:prSet/>
      <dgm:spPr/>
      <dgm:t>
        <a:bodyPr/>
        <a:lstStyle/>
        <a:p>
          <a:endParaRPr lang="pl-PL"/>
        </a:p>
      </dgm:t>
    </dgm:pt>
    <dgm:pt modelId="{0D5A2438-29CE-4CCF-96DE-8401F9FDDB5F}">
      <dgm:prSet phldrT="[Tekst]"/>
      <dgm:spPr/>
      <dgm:t>
        <a:bodyPr/>
        <a:lstStyle/>
        <a:p>
          <a:r>
            <a:rPr lang="pl-PL" b="1" dirty="0" smtClean="0"/>
            <a:t>Czy też kształtować umiejętności?</a:t>
          </a:r>
          <a:endParaRPr lang="pl-PL" dirty="0"/>
        </a:p>
      </dgm:t>
    </dgm:pt>
    <dgm:pt modelId="{B4ADC387-D714-47AF-BF98-1C61F28684B5}" type="parTrans" cxnId="{01EC3B4A-98D6-4780-ACE5-44C7BD703CD6}">
      <dgm:prSet/>
      <dgm:spPr/>
      <dgm:t>
        <a:bodyPr/>
        <a:lstStyle/>
        <a:p>
          <a:endParaRPr lang="pl-PL"/>
        </a:p>
      </dgm:t>
    </dgm:pt>
    <dgm:pt modelId="{938A0F29-45AF-48DD-95AA-246D38F64B8A}" type="sibTrans" cxnId="{01EC3B4A-98D6-4780-ACE5-44C7BD703CD6}">
      <dgm:prSet/>
      <dgm:spPr/>
      <dgm:t>
        <a:bodyPr/>
        <a:lstStyle/>
        <a:p>
          <a:endParaRPr lang="pl-PL"/>
        </a:p>
      </dgm:t>
    </dgm:pt>
    <dgm:pt modelId="{45BFDD6B-05B2-40EB-BBCB-CC2770645568}">
      <dgm:prSet/>
      <dgm:spPr/>
      <dgm:t>
        <a:bodyPr/>
        <a:lstStyle/>
        <a:p>
          <a:r>
            <a:rPr lang="pl-PL" dirty="0" smtClean="0"/>
            <a:t>Tak (!), ale pamiętając, że współczesny uczeń ma dostęp do o wiele atrakcyjniejszych mediów niż jego nauczyciel.</a:t>
          </a:r>
          <a:endParaRPr lang="pl-PL" dirty="0"/>
        </a:p>
      </dgm:t>
    </dgm:pt>
    <dgm:pt modelId="{ECB8C91C-5512-4CCC-8A4C-37A467BC4392}" type="parTrans" cxnId="{44D82EC2-187C-4082-A10D-E8704C5E2B9F}">
      <dgm:prSet/>
      <dgm:spPr/>
      <dgm:t>
        <a:bodyPr/>
        <a:lstStyle/>
        <a:p>
          <a:endParaRPr lang="pl-PL"/>
        </a:p>
      </dgm:t>
    </dgm:pt>
    <dgm:pt modelId="{9B6C0FD2-FC2D-4A61-AB51-CAA3E31DE7B9}" type="sibTrans" cxnId="{44D82EC2-187C-4082-A10D-E8704C5E2B9F}">
      <dgm:prSet/>
      <dgm:spPr/>
      <dgm:t>
        <a:bodyPr/>
        <a:lstStyle/>
        <a:p>
          <a:endParaRPr lang="pl-PL"/>
        </a:p>
      </dgm:t>
    </dgm:pt>
    <dgm:pt modelId="{C3F3D28F-964B-419C-96F4-B7EE90499E96}">
      <dgm:prSet/>
      <dgm:spPr/>
      <dgm:t>
        <a:bodyPr/>
        <a:lstStyle/>
        <a:p>
          <a:r>
            <a:rPr lang="pl-PL" smtClean="0"/>
            <a:t>Tak (!), bo uczeń korzysta z mediów (głównie multimedialnych), lecz często robi to intuicyjnie (bez świadomości technologicznej oraz możliwości, które stwarzają narzędzia elektroniczne).</a:t>
          </a:r>
          <a:endParaRPr lang="pl-PL"/>
        </a:p>
      </dgm:t>
    </dgm:pt>
    <dgm:pt modelId="{45617E3C-ECF5-4D0F-BEEA-D685B38BFFAE}" type="parTrans" cxnId="{B738AC56-7880-4B99-BF9B-3ABA09D07374}">
      <dgm:prSet/>
      <dgm:spPr/>
      <dgm:t>
        <a:bodyPr/>
        <a:lstStyle/>
        <a:p>
          <a:endParaRPr lang="pl-PL"/>
        </a:p>
      </dgm:t>
    </dgm:pt>
    <dgm:pt modelId="{4D4C3205-9709-4FB3-9253-EFD97760CBA1}" type="sibTrans" cxnId="{B738AC56-7880-4B99-BF9B-3ABA09D07374}">
      <dgm:prSet/>
      <dgm:spPr/>
      <dgm:t>
        <a:bodyPr/>
        <a:lstStyle/>
        <a:p>
          <a:endParaRPr lang="pl-PL"/>
        </a:p>
      </dgm:t>
    </dgm:pt>
    <dgm:pt modelId="{EA693587-4576-4417-B813-6C3855D2629D}" type="pres">
      <dgm:prSet presAssocID="{48515B46-A34F-417A-B8B5-45C7D309CD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DD52D4-55FC-4103-A9AC-34E9E0B8D3EC}" type="pres">
      <dgm:prSet presAssocID="{9A1C1392-F4EF-4474-9087-B065D7954AA1}" presName="parentLin" presStyleCnt="0"/>
      <dgm:spPr/>
    </dgm:pt>
    <dgm:pt modelId="{6D0C5FB7-57DB-4848-814F-ED48DAFD2825}" type="pres">
      <dgm:prSet presAssocID="{9A1C1392-F4EF-4474-9087-B065D7954AA1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79BB8916-C655-4385-94CB-501FE2CC0C2F}" type="pres">
      <dgm:prSet presAssocID="{9A1C1392-F4EF-4474-9087-B065D7954A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15571F-9491-4DD1-A70A-2E627422EB25}" type="pres">
      <dgm:prSet presAssocID="{9A1C1392-F4EF-4474-9087-B065D7954AA1}" presName="negativeSpace" presStyleCnt="0"/>
      <dgm:spPr/>
    </dgm:pt>
    <dgm:pt modelId="{65F0E226-368D-49FB-ADC0-4F0EEA623546}" type="pres">
      <dgm:prSet presAssocID="{9A1C1392-F4EF-4474-9087-B065D7954AA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9ECD9-D9D9-40FD-8335-2D8E525E5C62}" type="pres">
      <dgm:prSet presAssocID="{6CB71C4B-CFCF-4947-8F25-2AA7E5F9D379}" presName="spaceBetweenRectangles" presStyleCnt="0"/>
      <dgm:spPr/>
    </dgm:pt>
    <dgm:pt modelId="{99FA3A67-1569-49F9-83EE-83D564EF4A2A}" type="pres">
      <dgm:prSet presAssocID="{0D5A2438-29CE-4CCF-96DE-8401F9FDDB5F}" presName="parentLin" presStyleCnt="0"/>
      <dgm:spPr/>
    </dgm:pt>
    <dgm:pt modelId="{0FE95707-1847-4FBB-8FD9-6CBFE2BC84BB}" type="pres">
      <dgm:prSet presAssocID="{0D5A2438-29CE-4CCF-96DE-8401F9FDDB5F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B824914-143C-45D2-AE31-CC1C8F6A1162}" type="pres">
      <dgm:prSet presAssocID="{0D5A2438-29CE-4CCF-96DE-8401F9FDDB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364DD4-3FBF-4C12-A768-68DA31E61841}" type="pres">
      <dgm:prSet presAssocID="{0D5A2438-29CE-4CCF-96DE-8401F9FDDB5F}" presName="negativeSpace" presStyleCnt="0"/>
      <dgm:spPr/>
    </dgm:pt>
    <dgm:pt modelId="{647C8F88-F99B-46A7-ABA1-67F517AAAC33}" type="pres">
      <dgm:prSet presAssocID="{0D5A2438-29CE-4CCF-96DE-8401F9FDDB5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AE36C1-61B3-493C-8BB8-0338FE06D028}" type="presOf" srcId="{48515B46-A34F-417A-B8B5-45C7D309CDA3}" destId="{EA693587-4576-4417-B813-6C3855D2629D}" srcOrd="0" destOrd="0" presId="urn:microsoft.com/office/officeart/2005/8/layout/list1"/>
    <dgm:cxn modelId="{FF3BBB17-5E47-4E13-BE6D-EA55ECD027DA}" type="presOf" srcId="{C3F3D28F-964B-419C-96F4-B7EE90499E96}" destId="{647C8F88-F99B-46A7-ABA1-67F517AAAC33}" srcOrd="0" destOrd="0" presId="urn:microsoft.com/office/officeart/2005/8/layout/list1"/>
    <dgm:cxn modelId="{ED1C7520-DFCB-497B-93D9-B17ED634E34B}" type="presOf" srcId="{9A1C1392-F4EF-4474-9087-B065D7954AA1}" destId="{79BB8916-C655-4385-94CB-501FE2CC0C2F}" srcOrd="1" destOrd="0" presId="urn:microsoft.com/office/officeart/2005/8/layout/list1"/>
    <dgm:cxn modelId="{01EC3B4A-98D6-4780-ACE5-44C7BD703CD6}" srcId="{48515B46-A34F-417A-B8B5-45C7D309CDA3}" destId="{0D5A2438-29CE-4CCF-96DE-8401F9FDDB5F}" srcOrd="1" destOrd="0" parTransId="{B4ADC387-D714-47AF-BF98-1C61F28684B5}" sibTransId="{938A0F29-45AF-48DD-95AA-246D38F64B8A}"/>
    <dgm:cxn modelId="{EFD36CBE-9247-4EE5-93ED-CC9339CD89B1}" srcId="{48515B46-A34F-417A-B8B5-45C7D309CDA3}" destId="{9A1C1392-F4EF-4474-9087-B065D7954AA1}" srcOrd="0" destOrd="0" parTransId="{444B1FC1-225B-40EF-801B-735857CCA195}" sibTransId="{6CB71C4B-CFCF-4947-8F25-2AA7E5F9D379}"/>
    <dgm:cxn modelId="{2F884106-2C4E-423A-8E7C-08B4C4FA157E}" type="presOf" srcId="{0D5A2438-29CE-4CCF-96DE-8401F9FDDB5F}" destId="{AB824914-143C-45D2-AE31-CC1C8F6A1162}" srcOrd="1" destOrd="0" presId="urn:microsoft.com/office/officeart/2005/8/layout/list1"/>
    <dgm:cxn modelId="{FEF5D53A-065D-48D1-A507-B26E39FCE877}" type="presOf" srcId="{0D5A2438-29CE-4CCF-96DE-8401F9FDDB5F}" destId="{0FE95707-1847-4FBB-8FD9-6CBFE2BC84BB}" srcOrd="0" destOrd="0" presId="urn:microsoft.com/office/officeart/2005/8/layout/list1"/>
    <dgm:cxn modelId="{E08CFEF3-0621-4F46-B1A1-375E180045DA}" type="presOf" srcId="{45BFDD6B-05B2-40EB-BBCB-CC2770645568}" destId="{65F0E226-368D-49FB-ADC0-4F0EEA623546}" srcOrd="0" destOrd="0" presId="urn:microsoft.com/office/officeart/2005/8/layout/list1"/>
    <dgm:cxn modelId="{B738AC56-7880-4B99-BF9B-3ABA09D07374}" srcId="{0D5A2438-29CE-4CCF-96DE-8401F9FDDB5F}" destId="{C3F3D28F-964B-419C-96F4-B7EE90499E96}" srcOrd="0" destOrd="0" parTransId="{45617E3C-ECF5-4D0F-BEEA-D685B38BFFAE}" sibTransId="{4D4C3205-9709-4FB3-9253-EFD97760CBA1}"/>
    <dgm:cxn modelId="{44D82EC2-187C-4082-A10D-E8704C5E2B9F}" srcId="{9A1C1392-F4EF-4474-9087-B065D7954AA1}" destId="{45BFDD6B-05B2-40EB-BBCB-CC2770645568}" srcOrd="0" destOrd="0" parTransId="{ECB8C91C-5512-4CCC-8A4C-37A467BC4392}" sibTransId="{9B6C0FD2-FC2D-4A61-AB51-CAA3E31DE7B9}"/>
    <dgm:cxn modelId="{DC915F85-98DA-442A-BF35-5317DAF22722}" type="presOf" srcId="{9A1C1392-F4EF-4474-9087-B065D7954AA1}" destId="{6D0C5FB7-57DB-4848-814F-ED48DAFD2825}" srcOrd="0" destOrd="0" presId="urn:microsoft.com/office/officeart/2005/8/layout/list1"/>
    <dgm:cxn modelId="{5239514E-5093-4E09-AC10-F1808288B291}" type="presParOf" srcId="{EA693587-4576-4417-B813-6C3855D2629D}" destId="{53DD52D4-55FC-4103-A9AC-34E9E0B8D3EC}" srcOrd="0" destOrd="0" presId="urn:microsoft.com/office/officeart/2005/8/layout/list1"/>
    <dgm:cxn modelId="{2BECFFA5-28FD-4E37-9FA3-8315D11EF92D}" type="presParOf" srcId="{53DD52D4-55FC-4103-A9AC-34E9E0B8D3EC}" destId="{6D0C5FB7-57DB-4848-814F-ED48DAFD2825}" srcOrd="0" destOrd="0" presId="urn:microsoft.com/office/officeart/2005/8/layout/list1"/>
    <dgm:cxn modelId="{7EA7CAA2-EC17-45E2-800A-F64571D72691}" type="presParOf" srcId="{53DD52D4-55FC-4103-A9AC-34E9E0B8D3EC}" destId="{79BB8916-C655-4385-94CB-501FE2CC0C2F}" srcOrd="1" destOrd="0" presId="urn:microsoft.com/office/officeart/2005/8/layout/list1"/>
    <dgm:cxn modelId="{AF8B9B1F-C375-4924-A0B0-8FBCD9033A32}" type="presParOf" srcId="{EA693587-4576-4417-B813-6C3855D2629D}" destId="{4D15571F-9491-4DD1-A70A-2E627422EB25}" srcOrd="1" destOrd="0" presId="urn:microsoft.com/office/officeart/2005/8/layout/list1"/>
    <dgm:cxn modelId="{8A332F15-F273-43CF-88DA-C3F61EFF15B6}" type="presParOf" srcId="{EA693587-4576-4417-B813-6C3855D2629D}" destId="{65F0E226-368D-49FB-ADC0-4F0EEA623546}" srcOrd="2" destOrd="0" presId="urn:microsoft.com/office/officeart/2005/8/layout/list1"/>
    <dgm:cxn modelId="{116AC72D-7969-4C0F-AF99-E83CB13B5A4F}" type="presParOf" srcId="{EA693587-4576-4417-B813-6C3855D2629D}" destId="{7C89ECD9-D9D9-40FD-8335-2D8E525E5C62}" srcOrd="3" destOrd="0" presId="urn:microsoft.com/office/officeart/2005/8/layout/list1"/>
    <dgm:cxn modelId="{DEF12FEB-E3B6-4061-BAFB-AA00CD18ED7B}" type="presParOf" srcId="{EA693587-4576-4417-B813-6C3855D2629D}" destId="{99FA3A67-1569-49F9-83EE-83D564EF4A2A}" srcOrd="4" destOrd="0" presId="urn:microsoft.com/office/officeart/2005/8/layout/list1"/>
    <dgm:cxn modelId="{1789F014-CA5D-4503-A78E-B33DAE576FC7}" type="presParOf" srcId="{99FA3A67-1569-49F9-83EE-83D564EF4A2A}" destId="{0FE95707-1847-4FBB-8FD9-6CBFE2BC84BB}" srcOrd="0" destOrd="0" presId="urn:microsoft.com/office/officeart/2005/8/layout/list1"/>
    <dgm:cxn modelId="{48E7CE54-3F2A-44B9-B79E-84C9E13ACD45}" type="presParOf" srcId="{99FA3A67-1569-49F9-83EE-83D564EF4A2A}" destId="{AB824914-143C-45D2-AE31-CC1C8F6A1162}" srcOrd="1" destOrd="0" presId="urn:microsoft.com/office/officeart/2005/8/layout/list1"/>
    <dgm:cxn modelId="{3A8AC735-00EC-409F-9E83-32B4EDBEA89B}" type="presParOf" srcId="{EA693587-4576-4417-B813-6C3855D2629D}" destId="{A2364DD4-3FBF-4C12-A768-68DA31E61841}" srcOrd="5" destOrd="0" presId="urn:microsoft.com/office/officeart/2005/8/layout/list1"/>
    <dgm:cxn modelId="{CA791B2F-9401-4033-A51B-931B9939CB8A}" type="presParOf" srcId="{EA693587-4576-4417-B813-6C3855D2629D}" destId="{647C8F88-F99B-46A7-ABA1-67F517AAAC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1C5C99-ED62-46DC-83E8-A8C9A4F198DC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05EC2FC-A47F-4D04-9582-C9B119332AC3}">
      <dgm:prSet phldrT="[Tekst]"/>
      <dgm:spPr/>
      <dgm:t>
        <a:bodyPr/>
        <a:lstStyle/>
        <a:p>
          <a:r>
            <a:rPr lang="pl-PL" dirty="0" smtClean="0"/>
            <a:t>Teksty kultury powinny kształcić </a:t>
          </a:r>
          <a:r>
            <a:rPr lang="pl-PL" b="1" dirty="0" smtClean="0"/>
            <a:t>nowoczesny wizerunek</a:t>
          </a:r>
          <a:r>
            <a:rPr lang="pl-PL" dirty="0" smtClean="0"/>
            <a:t> </a:t>
          </a:r>
          <a:r>
            <a:rPr lang="pl-PL" b="1" dirty="0" smtClean="0"/>
            <a:t>polskości</a:t>
          </a:r>
          <a:r>
            <a:rPr lang="pl-PL" dirty="0" smtClean="0"/>
            <a:t> najlepiej na podstawie utworów pisanych </a:t>
          </a:r>
          <a:r>
            <a:rPr lang="pl-PL" b="1" dirty="0" smtClean="0"/>
            <a:t>współczesną polszczyzną</a:t>
          </a:r>
          <a:r>
            <a:rPr lang="pl-PL" dirty="0" smtClean="0"/>
            <a:t> najpierw za pomocą literatura dla dzieci i młodzieży, a dopiero później za pomocą klasyki</a:t>
          </a:r>
          <a:endParaRPr lang="pl-PL" dirty="0"/>
        </a:p>
      </dgm:t>
    </dgm:pt>
    <dgm:pt modelId="{47EFFCE3-5A48-4EF7-BFC6-449151331114}" type="parTrans" cxnId="{25077975-1D8A-46F8-BC72-6B9467B98DBB}">
      <dgm:prSet/>
      <dgm:spPr/>
      <dgm:t>
        <a:bodyPr/>
        <a:lstStyle/>
        <a:p>
          <a:endParaRPr lang="pl-PL"/>
        </a:p>
      </dgm:t>
    </dgm:pt>
    <dgm:pt modelId="{6B8141D5-38A2-49D1-99B3-DF64BB42FCB4}" type="sibTrans" cxnId="{25077975-1D8A-46F8-BC72-6B9467B98DBB}">
      <dgm:prSet/>
      <dgm:spPr/>
      <dgm:t>
        <a:bodyPr/>
        <a:lstStyle/>
        <a:p>
          <a:endParaRPr lang="pl-PL"/>
        </a:p>
      </dgm:t>
    </dgm:pt>
    <dgm:pt modelId="{5A7820D0-8FF7-48B0-B86B-A359B4F78BF0}" type="pres">
      <dgm:prSet presAssocID="{2A1C5C99-ED62-46DC-83E8-A8C9A4F19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C728EC-9B4C-4432-A3D1-1A079F2513DD}" type="pres">
      <dgm:prSet presAssocID="{C05EC2FC-A47F-4D04-9582-C9B119332AC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077975-1D8A-46F8-BC72-6B9467B98DBB}" srcId="{2A1C5C99-ED62-46DC-83E8-A8C9A4F198DC}" destId="{C05EC2FC-A47F-4D04-9582-C9B119332AC3}" srcOrd="0" destOrd="0" parTransId="{47EFFCE3-5A48-4EF7-BFC6-449151331114}" sibTransId="{6B8141D5-38A2-49D1-99B3-DF64BB42FCB4}"/>
    <dgm:cxn modelId="{E016498D-0A6A-4A78-A26E-A3FE959C09AC}" type="presOf" srcId="{C05EC2FC-A47F-4D04-9582-C9B119332AC3}" destId="{1FC728EC-9B4C-4432-A3D1-1A079F2513DD}" srcOrd="0" destOrd="0" presId="urn:microsoft.com/office/officeart/2005/8/layout/default#1"/>
    <dgm:cxn modelId="{AD56BD1F-64F1-436A-8561-02BCF1E17990}" type="presOf" srcId="{2A1C5C99-ED62-46DC-83E8-A8C9A4F198DC}" destId="{5A7820D0-8FF7-48B0-B86B-A359B4F78BF0}" srcOrd="0" destOrd="0" presId="urn:microsoft.com/office/officeart/2005/8/layout/default#1"/>
    <dgm:cxn modelId="{B6CC4B7C-CE61-4558-8DCC-F79A4EB56AA5}" type="presParOf" srcId="{5A7820D0-8FF7-48B0-B86B-A359B4F78BF0}" destId="{1FC728EC-9B4C-4432-A3D1-1A079F2513D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1E0C52-AF9B-41DC-816C-F58D23C55849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BF55E47-499A-4265-B013-1DE53AD566AE}">
      <dgm:prSet phldrT="[Tekst]"/>
      <dgm:spPr/>
      <dgm:t>
        <a:bodyPr/>
        <a:lstStyle/>
        <a:p>
          <a:r>
            <a:rPr lang="pl-PL" dirty="0" smtClean="0"/>
            <a:t>Nie wolno lekceważyć literatury popularnej!</a:t>
          </a:r>
          <a:endParaRPr lang="pl-PL" dirty="0"/>
        </a:p>
      </dgm:t>
    </dgm:pt>
    <dgm:pt modelId="{0985579F-DEB8-498B-B65F-4E874019A8D1}" type="parTrans" cxnId="{091AFA77-DDC3-438F-A854-E7788D31790B}">
      <dgm:prSet/>
      <dgm:spPr/>
      <dgm:t>
        <a:bodyPr/>
        <a:lstStyle/>
        <a:p>
          <a:endParaRPr lang="pl-PL"/>
        </a:p>
      </dgm:t>
    </dgm:pt>
    <dgm:pt modelId="{E791B813-634E-4313-B3F8-52CC4585C773}" type="sibTrans" cxnId="{091AFA77-DDC3-438F-A854-E7788D31790B}">
      <dgm:prSet/>
      <dgm:spPr/>
      <dgm:t>
        <a:bodyPr/>
        <a:lstStyle/>
        <a:p>
          <a:endParaRPr lang="pl-PL"/>
        </a:p>
      </dgm:t>
    </dgm:pt>
    <dgm:pt modelId="{CC1D21EE-BB5B-4EAA-BE72-C0B7B9667671}">
      <dgm:prSet phldrT="[Tekst]"/>
      <dgm:spPr/>
      <dgm:t>
        <a:bodyPr/>
        <a:lstStyle/>
        <a:p>
          <a:r>
            <a:rPr lang="pl-PL" dirty="0" smtClean="0"/>
            <a:t>fantasy</a:t>
          </a:r>
          <a:endParaRPr lang="pl-PL" dirty="0"/>
        </a:p>
      </dgm:t>
    </dgm:pt>
    <dgm:pt modelId="{EF49F389-3FDD-4DB4-93FF-8CCA94193C0E}" type="parTrans" cxnId="{9FF6A3F0-DC92-4228-99D6-8BD90351F852}">
      <dgm:prSet/>
      <dgm:spPr/>
      <dgm:t>
        <a:bodyPr/>
        <a:lstStyle/>
        <a:p>
          <a:endParaRPr lang="pl-PL"/>
        </a:p>
      </dgm:t>
    </dgm:pt>
    <dgm:pt modelId="{DC7743F1-735F-4BD7-BEF2-780263BB1E58}" type="sibTrans" cxnId="{9FF6A3F0-DC92-4228-99D6-8BD90351F852}">
      <dgm:prSet/>
      <dgm:spPr/>
      <dgm:t>
        <a:bodyPr/>
        <a:lstStyle/>
        <a:p>
          <a:endParaRPr lang="pl-PL"/>
        </a:p>
      </dgm:t>
    </dgm:pt>
    <dgm:pt modelId="{87941798-6074-4796-A62F-FE76D5CBA646}">
      <dgm:prSet phldrT="[Tekst]"/>
      <dgm:spPr/>
      <dgm:t>
        <a:bodyPr/>
        <a:lstStyle/>
        <a:p>
          <a:r>
            <a:rPr lang="pl-PL" dirty="0" smtClean="0"/>
            <a:t>powieści detektywistycznej</a:t>
          </a:r>
          <a:endParaRPr lang="pl-PL" dirty="0"/>
        </a:p>
      </dgm:t>
    </dgm:pt>
    <dgm:pt modelId="{F3C820D1-A9C4-48E8-8757-FD464A076F5F}" type="parTrans" cxnId="{212AC5E6-0DBE-48D1-BBBF-28EF994739DF}">
      <dgm:prSet/>
      <dgm:spPr/>
      <dgm:t>
        <a:bodyPr/>
        <a:lstStyle/>
        <a:p>
          <a:endParaRPr lang="pl-PL"/>
        </a:p>
      </dgm:t>
    </dgm:pt>
    <dgm:pt modelId="{CEBD0BFA-97C0-4DF6-8876-34DB1A159272}" type="sibTrans" cxnId="{212AC5E6-0DBE-48D1-BBBF-28EF994739DF}">
      <dgm:prSet/>
      <dgm:spPr/>
      <dgm:t>
        <a:bodyPr/>
        <a:lstStyle/>
        <a:p>
          <a:endParaRPr lang="pl-PL"/>
        </a:p>
      </dgm:t>
    </dgm:pt>
    <dgm:pt modelId="{84085770-DCCA-4523-B67A-3AA2E19293D6}">
      <dgm:prSet phldrT="[Tekst]"/>
      <dgm:spPr/>
      <dgm:t>
        <a:bodyPr/>
        <a:lstStyle/>
        <a:p>
          <a:r>
            <a:rPr lang="pl-PL" dirty="0" smtClean="0"/>
            <a:t>utworów hipertekstowych</a:t>
          </a:r>
          <a:endParaRPr lang="pl-PL" dirty="0"/>
        </a:p>
      </dgm:t>
    </dgm:pt>
    <dgm:pt modelId="{81A46FE8-9B4B-41CC-BAE2-0930C94A4BF9}" type="parTrans" cxnId="{03BB9762-FC21-472D-B68F-96B89970A298}">
      <dgm:prSet/>
      <dgm:spPr/>
      <dgm:t>
        <a:bodyPr/>
        <a:lstStyle/>
        <a:p>
          <a:endParaRPr lang="pl-PL"/>
        </a:p>
      </dgm:t>
    </dgm:pt>
    <dgm:pt modelId="{36B4742C-EA14-41F8-9148-8E9EC2BAA25F}" type="sibTrans" cxnId="{03BB9762-FC21-472D-B68F-96B89970A298}">
      <dgm:prSet/>
      <dgm:spPr/>
      <dgm:t>
        <a:bodyPr/>
        <a:lstStyle/>
        <a:p>
          <a:endParaRPr lang="pl-PL"/>
        </a:p>
      </dgm:t>
    </dgm:pt>
    <dgm:pt modelId="{BA67943B-800D-4B56-9661-EE791B241A67}">
      <dgm:prSet/>
      <dgm:spPr/>
      <dgm:t>
        <a:bodyPr/>
        <a:lstStyle/>
        <a:p>
          <a:r>
            <a:rPr lang="pl-PL" dirty="0" smtClean="0"/>
            <a:t>gier fabularnych RPG</a:t>
          </a:r>
          <a:endParaRPr lang="pl-PL" dirty="0"/>
        </a:p>
      </dgm:t>
    </dgm:pt>
    <dgm:pt modelId="{4942E11B-AD1C-4767-85E7-C6EAC55EF862}" type="parTrans" cxnId="{9EBA6657-C04B-42F7-A1FD-B7740F5273DA}">
      <dgm:prSet/>
      <dgm:spPr/>
    </dgm:pt>
    <dgm:pt modelId="{2BFA442D-FF3D-466C-93A1-8F70C2315E00}" type="sibTrans" cxnId="{9EBA6657-C04B-42F7-A1FD-B7740F5273DA}">
      <dgm:prSet/>
      <dgm:spPr/>
    </dgm:pt>
    <dgm:pt modelId="{51E04C9F-C10D-4CC5-8F6B-67BC3187B326}" type="pres">
      <dgm:prSet presAssocID="{5A1E0C52-AF9B-41DC-816C-F58D23C558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1260BEC-B5B9-47A7-8C39-57EDF6E6235A}" type="pres">
      <dgm:prSet presAssocID="{FBF55E47-499A-4265-B013-1DE53AD566AE}" presName="roof" presStyleLbl="dkBgShp" presStyleIdx="0" presStyleCnt="2"/>
      <dgm:spPr/>
      <dgm:t>
        <a:bodyPr/>
        <a:lstStyle/>
        <a:p>
          <a:endParaRPr lang="pl-PL"/>
        </a:p>
      </dgm:t>
    </dgm:pt>
    <dgm:pt modelId="{41994901-2DE3-49F1-A637-E715666ABE32}" type="pres">
      <dgm:prSet presAssocID="{FBF55E47-499A-4265-B013-1DE53AD566AE}" presName="pillars" presStyleCnt="0"/>
      <dgm:spPr/>
    </dgm:pt>
    <dgm:pt modelId="{B7A78398-B369-413E-860C-08FF5B470FB9}" type="pres">
      <dgm:prSet presAssocID="{FBF55E47-499A-4265-B013-1DE53AD566A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85B5BB-5212-4256-971B-4B4009F7B8FD}" type="pres">
      <dgm:prSet presAssocID="{87941798-6074-4796-A62F-FE76D5CBA64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55811-454D-40EF-A9F0-62943494E3AA}" type="pres">
      <dgm:prSet presAssocID="{84085770-DCCA-4523-B67A-3AA2E19293D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F3255A-6386-4704-B63E-28031DDCC2DE}" type="pres">
      <dgm:prSet presAssocID="{BA67943B-800D-4B56-9661-EE791B241A6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4C55B4-29AC-4312-8FC5-DB4DC5FE8687}" type="pres">
      <dgm:prSet presAssocID="{FBF55E47-499A-4265-B013-1DE53AD566AE}" presName="base" presStyleLbl="dkBgShp" presStyleIdx="1" presStyleCnt="2"/>
      <dgm:spPr/>
    </dgm:pt>
  </dgm:ptLst>
  <dgm:cxnLst>
    <dgm:cxn modelId="{03BB9762-FC21-472D-B68F-96B89970A298}" srcId="{FBF55E47-499A-4265-B013-1DE53AD566AE}" destId="{84085770-DCCA-4523-B67A-3AA2E19293D6}" srcOrd="2" destOrd="0" parTransId="{81A46FE8-9B4B-41CC-BAE2-0930C94A4BF9}" sibTransId="{36B4742C-EA14-41F8-9148-8E9EC2BAA25F}"/>
    <dgm:cxn modelId="{EC210FCB-D920-487B-B007-8A5DD1726DA9}" type="presOf" srcId="{84085770-DCCA-4523-B67A-3AA2E19293D6}" destId="{C2955811-454D-40EF-A9F0-62943494E3AA}" srcOrd="0" destOrd="0" presId="urn:microsoft.com/office/officeart/2005/8/layout/hList3"/>
    <dgm:cxn modelId="{9EBA6657-C04B-42F7-A1FD-B7740F5273DA}" srcId="{FBF55E47-499A-4265-B013-1DE53AD566AE}" destId="{BA67943B-800D-4B56-9661-EE791B241A67}" srcOrd="3" destOrd="0" parTransId="{4942E11B-AD1C-4767-85E7-C6EAC55EF862}" sibTransId="{2BFA442D-FF3D-466C-93A1-8F70C2315E00}"/>
    <dgm:cxn modelId="{9FF6A3F0-DC92-4228-99D6-8BD90351F852}" srcId="{FBF55E47-499A-4265-B013-1DE53AD566AE}" destId="{CC1D21EE-BB5B-4EAA-BE72-C0B7B9667671}" srcOrd="0" destOrd="0" parTransId="{EF49F389-3FDD-4DB4-93FF-8CCA94193C0E}" sibTransId="{DC7743F1-735F-4BD7-BEF2-780263BB1E58}"/>
    <dgm:cxn modelId="{75B6609D-35C4-4A56-B4E8-8F58C0CC20D8}" type="presOf" srcId="{CC1D21EE-BB5B-4EAA-BE72-C0B7B9667671}" destId="{B7A78398-B369-413E-860C-08FF5B470FB9}" srcOrd="0" destOrd="0" presId="urn:microsoft.com/office/officeart/2005/8/layout/hList3"/>
    <dgm:cxn modelId="{9848CFA1-941C-4D83-9020-EB19B16EC134}" type="presOf" srcId="{BA67943B-800D-4B56-9661-EE791B241A67}" destId="{3FF3255A-6386-4704-B63E-28031DDCC2DE}" srcOrd="0" destOrd="0" presId="urn:microsoft.com/office/officeart/2005/8/layout/hList3"/>
    <dgm:cxn modelId="{0D9DCC55-619D-4D8F-B3F7-2BFEBF3EBC06}" type="presOf" srcId="{5A1E0C52-AF9B-41DC-816C-F58D23C55849}" destId="{51E04C9F-C10D-4CC5-8F6B-67BC3187B326}" srcOrd="0" destOrd="0" presId="urn:microsoft.com/office/officeart/2005/8/layout/hList3"/>
    <dgm:cxn modelId="{6D4A1E16-70D4-4649-88EC-9CF38ED7697A}" type="presOf" srcId="{87941798-6074-4796-A62F-FE76D5CBA646}" destId="{1385B5BB-5212-4256-971B-4B4009F7B8FD}" srcOrd="0" destOrd="0" presId="urn:microsoft.com/office/officeart/2005/8/layout/hList3"/>
    <dgm:cxn modelId="{5DE0B26B-85D9-45E8-9A54-5D4FCCEE3712}" type="presOf" srcId="{FBF55E47-499A-4265-B013-1DE53AD566AE}" destId="{51260BEC-B5B9-47A7-8C39-57EDF6E6235A}" srcOrd="0" destOrd="0" presId="urn:microsoft.com/office/officeart/2005/8/layout/hList3"/>
    <dgm:cxn modelId="{091AFA77-DDC3-438F-A854-E7788D31790B}" srcId="{5A1E0C52-AF9B-41DC-816C-F58D23C55849}" destId="{FBF55E47-499A-4265-B013-1DE53AD566AE}" srcOrd="0" destOrd="0" parTransId="{0985579F-DEB8-498B-B65F-4E874019A8D1}" sibTransId="{E791B813-634E-4313-B3F8-52CC4585C773}"/>
    <dgm:cxn modelId="{212AC5E6-0DBE-48D1-BBBF-28EF994739DF}" srcId="{FBF55E47-499A-4265-B013-1DE53AD566AE}" destId="{87941798-6074-4796-A62F-FE76D5CBA646}" srcOrd="1" destOrd="0" parTransId="{F3C820D1-A9C4-48E8-8757-FD464A076F5F}" sibTransId="{CEBD0BFA-97C0-4DF6-8876-34DB1A159272}"/>
    <dgm:cxn modelId="{32E1E3AA-B9B6-4FD6-8C61-6222BC16140A}" type="presParOf" srcId="{51E04C9F-C10D-4CC5-8F6B-67BC3187B326}" destId="{51260BEC-B5B9-47A7-8C39-57EDF6E6235A}" srcOrd="0" destOrd="0" presId="urn:microsoft.com/office/officeart/2005/8/layout/hList3"/>
    <dgm:cxn modelId="{09E432F0-ADE5-49FD-A564-8F85ED9824B2}" type="presParOf" srcId="{51E04C9F-C10D-4CC5-8F6B-67BC3187B326}" destId="{41994901-2DE3-49F1-A637-E715666ABE32}" srcOrd="1" destOrd="0" presId="urn:microsoft.com/office/officeart/2005/8/layout/hList3"/>
    <dgm:cxn modelId="{5744FCB4-CE29-4205-B9D1-A83D1DC969D8}" type="presParOf" srcId="{41994901-2DE3-49F1-A637-E715666ABE32}" destId="{B7A78398-B369-413E-860C-08FF5B470FB9}" srcOrd="0" destOrd="0" presId="urn:microsoft.com/office/officeart/2005/8/layout/hList3"/>
    <dgm:cxn modelId="{95FC9AB0-E01F-44DB-8A78-DB5D63A967A2}" type="presParOf" srcId="{41994901-2DE3-49F1-A637-E715666ABE32}" destId="{1385B5BB-5212-4256-971B-4B4009F7B8FD}" srcOrd="1" destOrd="0" presId="urn:microsoft.com/office/officeart/2005/8/layout/hList3"/>
    <dgm:cxn modelId="{9B8BC98A-796C-4D36-9118-2DB590AC5C4D}" type="presParOf" srcId="{41994901-2DE3-49F1-A637-E715666ABE32}" destId="{C2955811-454D-40EF-A9F0-62943494E3AA}" srcOrd="2" destOrd="0" presId="urn:microsoft.com/office/officeart/2005/8/layout/hList3"/>
    <dgm:cxn modelId="{DE73D0BE-6DEC-4E56-BB71-CF43B24659A6}" type="presParOf" srcId="{41994901-2DE3-49F1-A637-E715666ABE32}" destId="{3FF3255A-6386-4704-B63E-28031DDCC2DE}" srcOrd="3" destOrd="0" presId="urn:microsoft.com/office/officeart/2005/8/layout/hList3"/>
    <dgm:cxn modelId="{CA91E076-EA69-4F02-BBDA-E4F05B370272}" type="presParOf" srcId="{51E04C9F-C10D-4CC5-8F6B-67BC3187B326}" destId="{9D4C55B4-29AC-4312-8FC5-DB4DC5FE86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CE0ED2-178F-4C3F-BFC8-15F04190821A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C174A9-6027-4614-A3BE-2CB944E5C730}">
      <dgm:prSet phldrT="[Tekst]"/>
      <dgm:spPr/>
      <dgm:t>
        <a:bodyPr/>
        <a:lstStyle/>
        <a:p>
          <a:r>
            <a:rPr lang="pl-PL" dirty="0" smtClean="0"/>
            <a:t>Filmy</a:t>
          </a:r>
          <a:endParaRPr lang="pl-PL" dirty="0"/>
        </a:p>
      </dgm:t>
    </dgm:pt>
    <dgm:pt modelId="{9FA8EB2C-3DF9-4EC1-B6C8-CC3C9605239F}" type="parTrans" cxnId="{CADA0A57-DA09-4464-92DF-9BBBCEB39042}">
      <dgm:prSet/>
      <dgm:spPr/>
      <dgm:t>
        <a:bodyPr/>
        <a:lstStyle/>
        <a:p>
          <a:endParaRPr lang="pl-PL"/>
        </a:p>
      </dgm:t>
    </dgm:pt>
    <dgm:pt modelId="{F43801C3-4508-467D-ADA6-23984A723B50}" type="sibTrans" cxnId="{CADA0A57-DA09-4464-92DF-9BBBCEB39042}">
      <dgm:prSet/>
      <dgm:spPr/>
      <dgm:t>
        <a:bodyPr/>
        <a:lstStyle/>
        <a:p>
          <a:endParaRPr lang="pl-PL"/>
        </a:p>
      </dgm:t>
    </dgm:pt>
    <dgm:pt modelId="{55ECA1AF-C6EC-435D-94FF-13666BD954C8}">
      <dgm:prSet/>
      <dgm:spPr/>
      <dgm:t>
        <a:bodyPr/>
        <a:lstStyle/>
        <a:p>
          <a:r>
            <a:rPr lang="pl-PL" b="1" i="1" dirty="0" smtClean="0"/>
            <a:t>Miś</a:t>
          </a:r>
          <a:r>
            <a:rPr lang="pl-PL" dirty="0" smtClean="0"/>
            <a:t> Stanisław Barei</a:t>
          </a:r>
          <a:endParaRPr lang="pl-PL" dirty="0"/>
        </a:p>
      </dgm:t>
    </dgm:pt>
    <dgm:pt modelId="{823EDD25-C2FD-4834-9702-FEA48F2E020D}" type="parTrans" cxnId="{F716C8A6-903D-4CEB-B088-7A623A057284}">
      <dgm:prSet/>
      <dgm:spPr/>
      <dgm:t>
        <a:bodyPr/>
        <a:lstStyle/>
        <a:p>
          <a:endParaRPr lang="pl-PL"/>
        </a:p>
      </dgm:t>
    </dgm:pt>
    <dgm:pt modelId="{6C86577F-D2A7-4A8F-B485-0C769C97E4B9}" type="sibTrans" cxnId="{F716C8A6-903D-4CEB-B088-7A623A057284}">
      <dgm:prSet/>
      <dgm:spPr/>
      <dgm:t>
        <a:bodyPr/>
        <a:lstStyle/>
        <a:p>
          <a:endParaRPr lang="pl-PL"/>
        </a:p>
      </dgm:t>
    </dgm:pt>
    <dgm:pt modelId="{ED4EDE25-FD82-4DBE-B172-6EA087F9B4EB}">
      <dgm:prSet/>
      <dgm:spPr/>
      <dgm:t>
        <a:bodyPr/>
        <a:lstStyle/>
        <a:p>
          <a:r>
            <a:rPr lang="pl-PL" b="1" i="1" dirty="0" smtClean="0"/>
            <a:t>Nie lubię poniedziałku</a:t>
          </a:r>
          <a:r>
            <a:rPr lang="pl-PL" dirty="0" smtClean="0"/>
            <a:t> Tadeusza Chmielewskiego</a:t>
          </a:r>
          <a:r>
            <a:rPr lang="pl-PL" i="1" dirty="0" smtClean="0"/>
            <a:t> </a:t>
          </a:r>
          <a:endParaRPr lang="pl-PL" dirty="0"/>
        </a:p>
      </dgm:t>
    </dgm:pt>
    <dgm:pt modelId="{8F7FC7C9-ED4E-4F06-A63B-E107AF470D43}" type="parTrans" cxnId="{98AD637D-7E77-4A90-BE49-BB23AEA7D456}">
      <dgm:prSet/>
      <dgm:spPr/>
      <dgm:t>
        <a:bodyPr/>
        <a:lstStyle/>
        <a:p>
          <a:endParaRPr lang="pl-PL"/>
        </a:p>
      </dgm:t>
    </dgm:pt>
    <dgm:pt modelId="{3BAF3F63-2CAD-4AB0-B752-EEB395A3118B}" type="sibTrans" cxnId="{98AD637D-7E77-4A90-BE49-BB23AEA7D456}">
      <dgm:prSet/>
      <dgm:spPr/>
      <dgm:t>
        <a:bodyPr/>
        <a:lstStyle/>
        <a:p>
          <a:endParaRPr lang="pl-PL"/>
        </a:p>
      </dgm:t>
    </dgm:pt>
    <dgm:pt modelId="{FC80EFA3-7D2C-41CD-B64E-CEF11777F278}">
      <dgm:prSet/>
      <dgm:spPr/>
      <dgm:t>
        <a:bodyPr/>
        <a:lstStyle/>
        <a:p>
          <a:r>
            <a:rPr lang="pl-PL" b="1" i="1" dirty="0" smtClean="0"/>
            <a:t>Seksmisja</a:t>
          </a:r>
          <a:r>
            <a:rPr lang="pl-PL" dirty="0" smtClean="0"/>
            <a:t> Juliusza Machulskiego </a:t>
          </a:r>
          <a:endParaRPr lang="pl-PL" dirty="0"/>
        </a:p>
      </dgm:t>
    </dgm:pt>
    <dgm:pt modelId="{30AEEDF2-F577-4B98-8F22-E67B4186B956}" type="parTrans" cxnId="{476E18BA-3CAF-4EFA-A277-4F01CBA153FF}">
      <dgm:prSet/>
      <dgm:spPr/>
      <dgm:t>
        <a:bodyPr/>
        <a:lstStyle/>
        <a:p>
          <a:endParaRPr lang="pl-PL"/>
        </a:p>
      </dgm:t>
    </dgm:pt>
    <dgm:pt modelId="{24B0FA20-6004-472C-BCEB-0CDEF11CA321}" type="sibTrans" cxnId="{476E18BA-3CAF-4EFA-A277-4F01CBA153FF}">
      <dgm:prSet/>
      <dgm:spPr/>
      <dgm:t>
        <a:bodyPr/>
        <a:lstStyle/>
        <a:p>
          <a:endParaRPr lang="pl-PL"/>
        </a:p>
      </dgm:t>
    </dgm:pt>
    <dgm:pt modelId="{9DE0C134-E687-4F63-89C6-FBB56A57292E}">
      <dgm:prSet/>
      <dgm:spPr/>
      <dgm:t>
        <a:bodyPr/>
        <a:lstStyle/>
        <a:p>
          <a:r>
            <a:rPr lang="pl-PL" b="1" i="1" dirty="0" smtClean="0"/>
            <a:t>Rejs</a:t>
          </a:r>
          <a:r>
            <a:rPr lang="pl-PL" dirty="0" smtClean="0"/>
            <a:t> Marka Piwowskiego</a:t>
          </a:r>
          <a:endParaRPr lang="pl-PL" dirty="0"/>
        </a:p>
      </dgm:t>
    </dgm:pt>
    <dgm:pt modelId="{00BCCC2A-D94C-413A-8DA7-955F09DE034E}" type="parTrans" cxnId="{F06765F0-BDF5-4572-9842-AC3DEA9CDD9A}">
      <dgm:prSet/>
      <dgm:spPr/>
      <dgm:t>
        <a:bodyPr/>
        <a:lstStyle/>
        <a:p>
          <a:endParaRPr lang="pl-PL"/>
        </a:p>
      </dgm:t>
    </dgm:pt>
    <dgm:pt modelId="{ACCA9374-69B4-4511-8231-01EE4660C0FF}" type="sibTrans" cxnId="{F06765F0-BDF5-4572-9842-AC3DEA9CDD9A}">
      <dgm:prSet/>
      <dgm:spPr/>
      <dgm:t>
        <a:bodyPr/>
        <a:lstStyle/>
        <a:p>
          <a:endParaRPr lang="pl-PL"/>
        </a:p>
      </dgm:t>
    </dgm:pt>
    <dgm:pt modelId="{CB457691-37FF-4AD8-A01A-146CD76D7BAA}">
      <dgm:prSet/>
      <dgm:spPr/>
      <dgm:t>
        <a:bodyPr/>
        <a:lstStyle/>
        <a:p>
          <a:r>
            <a:rPr lang="pl-PL" b="1" i="1" dirty="0" smtClean="0"/>
            <a:t>Przesłuchanie</a:t>
          </a:r>
          <a:r>
            <a:rPr lang="pl-PL" dirty="0" smtClean="0"/>
            <a:t> Ryszarda Bugajskiego </a:t>
          </a:r>
          <a:endParaRPr lang="pl-PL" dirty="0"/>
        </a:p>
      </dgm:t>
    </dgm:pt>
    <dgm:pt modelId="{753C43CF-B224-4A2F-8240-EF2B5AA2CA17}" type="parTrans" cxnId="{D9C291C6-31A0-412C-BDF6-13721EF8C16E}">
      <dgm:prSet/>
      <dgm:spPr/>
      <dgm:t>
        <a:bodyPr/>
        <a:lstStyle/>
        <a:p>
          <a:endParaRPr lang="pl-PL"/>
        </a:p>
      </dgm:t>
    </dgm:pt>
    <dgm:pt modelId="{3DC637C4-8E24-46CF-9AC6-55C7788D4BD7}" type="sibTrans" cxnId="{D9C291C6-31A0-412C-BDF6-13721EF8C16E}">
      <dgm:prSet/>
      <dgm:spPr/>
      <dgm:t>
        <a:bodyPr/>
        <a:lstStyle/>
        <a:p>
          <a:endParaRPr lang="pl-PL"/>
        </a:p>
      </dgm:t>
    </dgm:pt>
    <dgm:pt modelId="{92FE1E2E-58D7-48B8-A795-317D17AF1ADB}">
      <dgm:prSet/>
      <dgm:spPr/>
      <dgm:t>
        <a:bodyPr/>
        <a:lstStyle/>
        <a:p>
          <a:r>
            <a:rPr lang="pl-PL" b="1" i="1" dirty="0" smtClean="0"/>
            <a:t>Przypadek</a:t>
          </a:r>
          <a:r>
            <a:rPr lang="pl-PL" dirty="0" smtClean="0"/>
            <a:t> Krzysztofa Kieślowskiego </a:t>
          </a:r>
          <a:endParaRPr lang="pl-PL" dirty="0"/>
        </a:p>
      </dgm:t>
    </dgm:pt>
    <dgm:pt modelId="{22292A36-22CD-4EC1-AB1E-BAE4ADCB6CE8}" type="parTrans" cxnId="{DCA8C5B4-D748-4CD5-AFB6-882DCF50D0CD}">
      <dgm:prSet/>
      <dgm:spPr/>
      <dgm:t>
        <a:bodyPr/>
        <a:lstStyle/>
        <a:p>
          <a:endParaRPr lang="pl-PL"/>
        </a:p>
      </dgm:t>
    </dgm:pt>
    <dgm:pt modelId="{BC2051AF-B31B-45D4-89EF-92D673ED2CF0}" type="sibTrans" cxnId="{DCA8C5B4-D748-4CD5-AFB6-882DCF50D0CD}">
      <dgm:prSet/>
      <dgm:spPr/>
      <dgm:t>
        <a:bodyPr/>
        <a:lstStyle/>
        <a:p>
          <a:endParaRPr lang="pl-PL"/>
        </a:p>
      </dgm:t>
    </dgm:pt>
    <dgm:pt modelId="{05C9185E-DB9D-4749-BBA3-40ECACAAB903}">
      <dgm:prSet/>
      <dgm:spPr/>
      <dgm:t>
        <a:bodyPr/>
        <a:lstStyle/>
        <a:p>
          <a:r>
            <a:rPr lang="pl-PL" b="1" i="1" dirty="0" smtClean="0"/>
            <a:t>Nóż w wodzie</a:t>
          </a:r>
          <a:r>
            <a:rPr lang="pl-PL" i="1" dirty="0" smtClean="0"/>
            <a:t> </a:t>
          </a:r>
          <a:r>
            <a:rPr lang="pl-PL" dirty="0" smtClean="0"/>
            <a:t> i </a:t>
          </a:r>
          <a:r>
            <a:rPr lang="pl-PL" b="1" i="1" dirty="0" smtClean="0"/>
            <a:t>Pianista</a:t>
          </a:r>
          <a:r>
            <a:rPr lang="pl-PL" dirty="0" smtClean="0"/>
            <a:t> Romana Polańskiego</a:t>
          </a:r>
          <a:endParaRPr lang="pl-PL" dirty="0"/>
        </a:p>
      </dgm:t>
    </dgm:pt>
    <dgm:pt modelId="{5388D7BD-03D7-4F9B-BC48-D0D12E251D79}" type="parTrans" cxnId="{9C20EBCA-A6CE-4AFA-AB33-BDAF90D911A9}">
      <dgm:prSet/>
      <dgm:spPr/>
      <dgm:t>
        <a:bodyPr/>
        <a:lstStyle/>
        <a:p>
          <a:endParaRPr lang="pl-PL"/>
        </a:p>
      </dgm:t>
    </dgm:pt>
    <dgm:pt modelId="{629715D9-6D23-4318-ACFA-5BDE4DAC07B1}" type="sibTrans" cxnId="{9C20EBCA-A6CE-4AFA-AB33-BDAF90D911A9}">
      <dgm:prSet/>
      <dgm:spPr/>
      <dgm:t>
        <a:bodyPr/>
        <a:lstStyle/>
        <a:p>
          <a:endParaRPr lang="pl-PL"/>
        </a:p>
      </dgm:t>
    </dgm:pt>
    <dgm:pt modelId="{A9B512A6-0BB4-4B10-9160-BF1BEC81A715}" type="pres">
      <dgm:prSet presAssocID="{1FCE0ED2-178F-4C3F-BFC8-15F0419082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6C4074-23FD-4914-B491-0A1DA6E40E42}" type="pres">
      <dgm:prSet presAssocID="{C3C174A9-6027-4614-A3BE-2CB944E5C730}" presName="parentLin" presStyleCnt="0"/>
      <dgm:spPr/>
    </dgm:pt>
    <dgm:pt modelId="{C37F9A5B-623B-4EAF-BCEA-3BA049C54971}" type="pres">
      <dgm:prSet presAssocID="{C3C174A9-6027-4614-A3BE-2CB944E5C730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97721FEA-9269-496D-819F-4DBCDDE659DC}" type="pres">
      <dgm:prSet presAssocID="{C3C174A9-6027-4614-A3BE-2CB944E5C7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E464A-6FC1-4630-A696-D4E35C50D914}" type="pres">
      <dgm:prSet presAssocID="{C3C174A9-6027-4614-A3BE-2CB944E5C730}" presName="negativeSpace" presStyleCnt="0"/>
      <dgm:spPr/>
    </dgm:pt>
    <dgm:pt modelId="{16549AE3-9807-4B14-8BFE-FABB8BD22D15}" type="pres">
      <dgm:prSet presAssocID="{C3C174A9-6027-4614-A3BE-2CB944E5C73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AD637D-7E77-4A90-BE49-BB23AEA7D456}" srcId="{C3C174A9-6027-4614-A3BE-2CB944E5C730}" destId="{ED4EDE25-FD82-4DBE-B172-6EA087F9B4EB}" srcOrd="1" destOrd="0" parTransId="{8F7FC7C9-ED4E-4F06-A63B-E107AF470D43}" sibTransId="{3BAF3F63-2CAD-4AB0-B752-EEB395A3118B}"/>
    <dgm:cxn modelId="{416255B1-D388-4480-B540-C0EBC5954127}" type="presOf" srcId="{CB457691-37FF-4AD8-A01A-146CD76D7BAA}" destId="{16549AE3-9807-4B14-8BFE-FABB8BD22D15}" srcOrd="0" destOrd="4" presId="urn:microsoft.com/office/officeart/2005/8/layout/list1"/>
    <dgm:cxn modelId="{476E18BA-3CAF-4EFA-A277-4F01CBA153FF}" srcId="{C3C174A9-6027-4614-A3BE-2CB944E5C730}" destId="{FC80EFA3-7D2C-41CD-B64E-CEF11777F278}" srcOrd="2" destOrd="0" parTransId="{30AEEDF2-F577-4B98-8F22-E67B4186B956}" sibTransId="{24B0FA20-6004-472C-BCEB-0CDEF11CA321}"/>
    <dgm:cxn modelId="{CADA0A57-DA09-4464-92DF-9BBBCEB39042}" srcId="{1FCE0ED2-178F-4C3F-BFC8-15F04190821A}" destId="{C3C174A9-6027-4614-A3BE-2CB944E5C730}" srcOrd="0" destOrd="0" parTransId="{9FA8EB2C-3DF9-4EC1-B6C8-CC3C9605239F}" sibTransId="{F43801C3-4508-467D-ADA6-23984A723B50}"/>
    <dgm:cxn modelId="{84A748A0-B0A9-42E0-89CB-912CD22AC2B6}" type="presOf" srcId="{55ECA1AF-C6EC-435D-94FF-13666BD954C8}" destId="{16549AE3-9807-4B14-8BFE-FABB8BD22D15}" srcOrd="0" destOrd="0" presId="urn:microsoft.com/office/officeart/2005/8/layout/list1"/>
    <dgm:cxn modelId="{D3C7B169-F158-4622-B908-F35A2DCC838B}" type="presOf" srcId="{05C9185E-DB9D-4749-BBA3-40ECACAAB903}" destId="{16549AE3-9807-4B14-8BFE-FABB8BD22D15}" srcOrd="0" destOrd="6" presId="urn:microsoft.com/office/officeart/2005/8/layout/list1"/>
    <dgm:cxn modelId="{FABAD9A3-531D-4EA6-971D-A400ECAB989D}" type="presOf" srcId="{92FE1E2E-58D7-48B8-A795-317D17AF1ADB}" destId="{16549AE3-9807-4B14-8BFE-FABB8BD22D15}" srcOrd="0" destOrd="5" presId="urn:microsoft.com/office/officeart/2005/8/layout/list1"/>
    <dgm:cxn modelId="{C8DC40E2-A244-41B5-BE5A-F98E9E957DCF}" type="presOf" srcId="{1FCE0ED2-178F-4C3F-BFC8-15F04190821A}" destId="{A9B512A6-0BB4-4B10-9160-BF1BEC81A715}" srcOrd="0" destOrd="0" presId="urn:microsoft.com/office/officeart/2005/8/layout/list1"/>
    <dgm:cxn modelId="{D9C291C6-31A0-412C-BDF6-13721EF8C16E}" srcId="{C3C174A9-6027-4614-A3BE-2CB944E5C730}" destId="{CB457691-37FF-4AD8-A01A-146CD76D7BAA}" srcOrd="4" destOrd="0" parTransId="{753C43CF-B224-4A2F-8240-EF2B5AA2CA17}" sibTransId="{3DC637C4-8E24-46CF-9AC6-55C7788D4BD7}"/>
    <dgm:cxn modelId="{48CD60E9-74A6-4ABD-BB11-5821B3F5A0BD}" type="presOf" srcId="{C3C174A9-6027-4614-A3BE-2CB944E5C730}" destId="{97721FEA-9269-496D-819F-4DBCDDE659DC}" srcOrd="1" destOrd="0" presId="urn:microsoft.com/office/officeart/2005/8/layout/list1"/>
    <dgm:cxn modelId="{F716C8A6-903D-4CEB-B088-7A623A057284}" srcId="{C3C174A9-6027-4614-A3BE-2CB944E5C730}" destId="{55ECA1AF-C6EC-435D-94FF-13666BD954C8}" srcOrd="0" destOrd="0" parTransId="{823EDD25-C2FD-4834-9702-FEA48F2E020D}" sibTransId="{6C86577F-D2A7-4A8F-B485-0C769C97E4B9}"/>
    <dgm:cxn modelId="{5246B19D-9689-4F10-9ABE-FCCD02E6E405}" type="presOf" srcId="{FC80EFA3-7D2C-41CD-B64E-CEF11777F278}" destId="{16549AE3-9807-4B14-8BFE-FABB8BD22D15}" srcOrd="0" destOrd="2" presId="urn:microsoft.com/office/officeart/2005/8/layout/list1"/>
    <dgm:cxn modelId="{98458A56-2985-408F-9CEF-89D1BF9CB4A6}" type="presOf" srcId="{9DE0C134-E687-4F63-89C6-FBB56A57292E}" destId="{16549AE3-9807-4B14-8BFE-FABB8BD22D15}" srcOrd="0" destOrd="3" presId="urn:microsoft.com/office/officeart/2005/8/layout/list1"/>
    <dgm:cxn modelId="{DCA8C5B4-D748-4CD5-AFB6-882DCF50D0CD}" srcId="{C3C174A9-6027-4614-A3BE-2CB944E5C730}" destId="{92FE1E2E-58D7-48B8-A795-317D17AF1ADB}" srcOrd="5" destOrd="0" parTransId="{22292A36-22CD-4EC1-AB1E-BAE4ADCB6CE8}" sibTransId="{BC2051AF-B31B-45D4-89EF-92D673ED2CF0}"/>
    <dgm:cxn modelId="{9C20EBCA-A6CE-4AFA-AB33-BDAF90D911A9}" srcId="{C3C174A9-6027-4614-A3BE-2CB944E5C730}" destId="{05C9185E-DB9D-4749-BBA3-40ECACAAB903}" srcOrd="6" destOrd="0" parTransId="{5388D7BD-03D7-4F9B-BC48-D0D12E251D79}" sibTransId="{629715D9-6D23-4318-ACFA-5BDE4DAC07B1}"/>
    <dgm:cxn modelId="{F06765F0-BDF5-4572-9842-AC3DEA9CDD9A}" srcId="{C3C174A9-6027-4614-A3BE-2CB944E5C730}" destId="{9DE0C134-E687-4F63-89C6-FBB56A57292E}" srcOrd="3" destOrd="0" parTransId="{00BCCC2A-D94C-413A-8DA7-955F09DE034E}" sibTransId="{ACCA9374-69B4-4511-8231-01EE4660C0FF}"/>
    <dgm:cxn modelId="{4158EBCA-A2A8-4761-BCB4-69A16BBD16C7}" type="presOf" srcId="{C3C174A9-6027-4614-A3BE-2CB944E5C730}" destId="{C37F9A5B-623B-4EAF-BCEA-3BA049C54971}" srcOrd="0" destOrd="0" presId="urn:microsoft.com/office/officeart/2005/8/layout/list1"/>
    <dgm:cxn modelId="{27AC20F3-FFDB-4DA3-A3C5-61A2B2ECCB20}" type="presOf" srcId="{ED4EDE25-FD82-4DBE-B172-6EA087F9B4EB}" destId="{16549AE3-9807-4B14-8BFE-FABB8BD22D15}" srcOrd="0" destOrd="1" presId="urn:microsoft.com/office/officeart/2005/8/layout/list1"/>
    <dgm:cxn modelId="{8F35D552-D851-4583-9EB3-B7704CA7ADB0}" type="presParOf" srcId="{A9B512A6-0BB4-4B10-9160-BF1BEC81A715}" destId="{ED6C4074-23FD-4914-B491-0A1DA6E40E42}" srcOrd="0" destOrd="0" presId="urn:microsoft.com/office/officeart/2005/8/layout/list1"/>
    <dgm:cxn modelId="{9444B64F-E98F-44B1-A0ED-A3949008345A}" type="presParOf" srcId="{ED6C4074-23FD-4914-B491-0A1DA6E40E42}" destId="{C37F9A5B-623B-4EAF-BCEA-3BA049C54971}" srcOrd="0" destOrd="0" presId="urn:microsoft.com/office/officeart/2005/8/layout/list1"/>
    <dgm:cxn modelId="{AA0BE09D-5BC4-405F-A746-0195A98C19E6}" type="presParOf" srcId="{ED6C4074-23FD-4914-B491-0A1DA6E40E42}" destId="{97721FEA-9269-496D-819F-4DBCDDE659DC}" srcOrd="1" destOrd="0" presId="urn:microsoft.com/office/officeart/2005/8/layout/list1"/>
    <dgm:cxn modelId="{73EA0F59-5DFC-400B-BF9A-26DA318D688B}" type="presParOf" srcId="{A9B512A6-0BB4-4B10-9160-BF1BEC81A715}" destId="{C4AE464A-6FC1-4630-A696-D4E35C50D914}" srcOrd="1" destOrd="0" presId="urn:microsoft.com/office/officeart/2005/8/layout/list1"/>
    <dgm:cxn modelId="{BDD68292-0C38-4614-A6BE-D89E50FB86ED}" type="presParOf" srcId="{A9B512A6-0BB4-4B10-9160-BF1BEC81A715}" destId="{16549AE3-9807-4B14-8BFE-FABB8BD22D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A511A2-504D-4C15-B340-3363A5DE0E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3F886-203A-4953-BC84-D0494DBA2759}">
      <dgm:prSet phldrT="[Tekst]"/>
      <dgm:spPr/>
      <dgm:t>
        <a:bodyPr/>
        <a:lstStyle/>
        <a:p>
          <a:r>
            <a:rPr lang="pl-PL" b="1" dirty="0" smtClean="0"/>
            <a:t>Szkoła podstawowa</a:t>
          </a:r>
          <a:endParaRPr lang="pl-PL" b="1" dirty="0"/>
        </a:p>
      </dgm:t>
    </dgm:pt>
    <dgm:pt modelId="{30121109-40C6-46EA-96D2-7F5C8C04D444}" type="parTrans" cxnId="{AD387ACD-3948-4FD4-A228-D413C9659ACB}">
      <dgm:prSet/>
      <dgm:spPr/>
      <dgm:t>
        <a:bodyPr/>
        <a:lstStyle/>
        <a:p>
          <a:endParaRPr lang="pl-PL"/>
        </a:p>
      </dgm:t>
    </dgm:pt>
    <dgm:pt modelId="{DD8B3882-337C-4A85-8661-9EE411AB475F}" type="sibTrans" cxnId="{AD387ACD-3948-4FD4-A228-D413C9659ACB}">
      <dgm:prSet/>
      <dgm:spPr/>
      <dgm:t>
        <a:bodyPr/>
        <a:lstStyle/>
        <a:p>
          <a:endParaRPr lang="pl-PL"/>
        </a:p>
      </dgm:t>
    </dgm:pt>
    <dgm:pt modelId="{A97F4770-1157-43E1-BADE-F1366F908CDB}">
      <dgm:prSet/>
      <dgm:spPr/>
      <dgm:t>
        <a:bodyPr/>
        <a:lstStyle/>
        <a:p>
          <a:r>
            <a:rPr lang="pl-PL" smtClean="0"/>
            <a:t>Władysław Bełza, *</a:t>
          </a:r>
          <a:r>
            <a:rPr lang="pl-PL" i="1" smtClean="0"/>
            <a:t>Katechizm polskiego dziecka</a:t>
          </a:r>
          <a:endParaRPr lang="pl-PL"/>
        </a:p>
      </dgm:t>
    </dgm:pt>
    <dgm:pt modelId="{C7D8D7FA-2F61-4A1A-B324-FF3E4259A42B}" type="parTrans" cxnId="{D92B1D08-F422-4B71-923F-C545963620C6}">
      <dgm:prSet/>
      <dgm:spPr/>
      <dgm:t>
        <a:bodyPr/>
        <a:lstStyle/>
        <a:p>
          <a:endParaRPr lang="pl-PL"/>
        </a:p>
      </dgm:t>
    </dgm:pt>
    <dgm:pt modelId="{2C323240-64E6-4D77-B02A-214762EDB055}" type="sibTrans" cxnId="{D92B1D08-F422-4B71-923F-C545963620C6}">
      <dgm:prSet/>
      <dgm:spPr/>
      <dgm:t>
        <a:bodyPr/>
        <a:lstStyle/>
        <a:p>
          <a:endParaRPr lang="pl-PL"/>
        </a:p>
      </dgm:t>
    </dgm:pt>
    <dgm:pt modelId="{8D224C9F-4467-4864-9A99-217D1FE4237C}">
      <dgm:prSet/>
      <dgm:spPr/>
      <dgm:t>
        <a:bodyPr/>
        <a:lstStyle/>
        <a:p>
          <a:r>
            <a:rPr lang="pl-PL" smtClean="0"/>
            <a:t>Jan Brzechwa, *</a:t>
          </a:r>
          <a:r>
            <a:rPr lang="pl-PL" i="1" smtClean="0"/>
            <a:t>Wiersze dla dzieci (wybór)</a:t>
          </a:r>
          <a:endParaRPr lang="pl-PL"/>
        </a:p>
      </dgm:t>
    </dgm:pt>
    <dgm:pt modelId="{4711EA5B-0B66-436F-ACFA-40DFF6C61D82}" type="parTrans" cxnId="{90BEABCC-E6F9-4813-AB5B-988E5C684B84}">
      <dgm:prSet/>
      <dgm:spPr/>
      <dgm:t>
        <a:bodyPr/>
        <a:lstStyle/>
        <a:p>
          <a:endParaRPr lang="pl-PL"/>
        </a:p>
      </dgm:t>
    </dgm:pt>
    <dgm:pt modelId="{2CDFE00F-4D8E-488B-86B7-12DA84C0623F}" type="sibTrans" cxnId="{90BEABCC-E6F9-4813-AB5B-988E5C684B84}">
      <dgm:prSet/>
      <dgm:spPr/>
      <dgm:t>
        <a:bodyPr/>
        <a:lstStyle/>
        <a:p>
          <a:endParaRPr lang="pl-PL"/>
        </a:p>
      </dgm:t>
    </dgm:pt>
    <dgm:pt modelId="{D7D07DBA-43C3-4289-9DAD-BFDD657B75E8}">
      <dgm:prSet/>
      <dgm:spPr/>
      <dgm:t>
        <a:bodyPr/>
        <a:lstStyle/>
        <a:p>
          <a:r>
            <a:rPr lang="pl-PL" dirty="0" smtClean="0"/>
            <a:t>Kornel Makuszyński, Marian Walentynowicz, *</a:t>
          </a:r>
          <a:r>
            <a:rPr lang="pl-PL" i="1" dirty="0" smtClean="0"/>
            <a:t>Przygody Koziołka Matołka</a:t>
          </a:r>
          <a:endParaRPr lang="pl-PL" dirty="0"/>
        </a:p>
      </dgm:t>
    </dgm:pt>
    <dgm:pt modelId="{69F91486-3A42-47C4-B0BC-ED06D30B5533}" type="parTrans" cxnId="{AA8A25BA-FD48-484C-9B6D-7732DA9BEA7D}">
      <dgm:prSet/>
      <dgm:spPr/>
      <dgm:t>
        <a:bodyPr/>
        <a:lstStyle/>
        <a:p>
          <a:endParaRPr lang="pl-PL"/>
        </a:p>
      </dgm:t>
    </dgm:pt>
    <dgm:pt modelId="{B7F05C61-393E-4708-ABE2-2EF0D7CDB06F}" type="sibTrans" cxnId="{AA8A25BA-FD48-484C-9B6D-7732DA9BEA7D}">
      <dgm:prSet/>
      <dgm:spPr/>
      <dgm:t>
        <a:bodyPr/>
        <a:lstStyle/>
        <a:p>
          <a:endParaRPr lang="pl-PL"/>
        </a:p>
      </dgm:t>
    </dgm:pt>
    <dgm:pt modelId="{36FC37ED-4738-4948-9C90-E2DD503685DB}">
      <dgm:prSet/>
      <dgm:spPr/>
      <dgm:t>
        <a:bodyPr/>
        <a:lstStyle/>
        <a:p>
          <a:r>
            <a:rPr lang="pl-PL" smtClean="0"/>
            <a:t>Julian Tuwim, *</a:t>
          </a:r>
          <a:r>
            <a:rPr lang="pl-PL" i="1" smtClean="0"/>
            <a:t>Wiersze dla dzieci </a:t>
          </a:r>
          <a:r>
            <a:rPr lang="pl-PL" smtClean="0"/>
            <a:t>(wybór)</a:t>
          </a:r>
          <a:endParaRPr lang="pl-PL"/>
        </a:p>
      </dgm:t>
    </dgm:pt>
    <dgm:pt modelId="{15B82362-C3A6-46E6-8320-97571FBEE1CE}" type="parTrans" cxnId="{02B7546F-9821-4B0E-9FAE-04BE4A2EB261}">
      <dgm:prSet/>
      <dgm:spPr/>
      <dgm:t>
        <a:bodyPr/>
        <a:lstStyle/>
        <a:p>
          <a:endParaRPr lang="pl-PL"/>
        </a:p>
      </dgm:t>
    </dgm:pt>
    <dgm:pt modelId="{C9049E81-E950-414D-A3A2-B7F504A0ECD5}" type="sibTrans" cxnId="{02B7546F-9821-4B0E-9FAE-04BE4A2EB261}">
      <dgm:prSet/>
      <dgm:spPr/>
      <dgm:t>
        <a:bodyPr/>
        <a:lstStyle/>
        <a:p>
          <a:endParaRPr lang="pl-PL"/>
        </a:p>
      </dgm:t>
    </dgm:pt>
    <dgm:pt modelId="{765E68AC-C201-43F9-8F75-D04BED6F2606}">
      <dgm:prSet/>
      <dgm:spPr/>
      <dgm:t>
        <a:bodyPr/>
        <a:lstStyle/>
        <a:p>
          <a:r>
            <a:rPr lang="pl-PL" smtClean="0"/>
            <a:t>Józef Wybicki, *</a:t>
          </a:r>
          <a:r>
            <a:rPr lang="pl-PL" i="1" smtClean="0"/>
            <a:t>Mazurek Dąbrowskiego </a:t>
          </a:r>
          <a:r>
            <a:rPr lang="pl-PL" smtClean="0"/>
            <a:t>(dwie pierwsze zwrotki)</a:t>
          </a:r>
          <a:endParaRPr lang="pl-PL"/>
        </a:p>
      </dgm:t>
    </dgm:pt>
    <dgm:pt modelId="{C610B3A3-8B14-4155-9703-47D9B2509970}" type="parTrans" cxnId="{AD80A8DB-77EC-4022-A244-FA9AA0351F06}">
      <dgm:prSet/>
      <dgm:spPr/>
      <dgm:t>
        <a:bodyPr/>
        <a:lstStyle/>
        <a:p>
          <a:endParaRPr lang="pl-PL"/>
        </a:p>
      </dgm:t>
    </dgm:pt>
    <dgm:pt modelId="{5657DAEF-8141-49C1-824E-7808275DE5E6}" type="sibTrans" cxnId="{AD80A8DB-77EC-4022-A244-FA9AA0351F06}">
      <dgm:prSet/>
      <dgm:spPr/>
      <dgm:t>
        <a:bodyPr/>
        <a:lstStyle/>
        <a:p>
          <a:endParaRPr lang="pl-PL"/>
        </a:p>
      </dgm:t>
    </dgm:pt>
    <dgm:pt modelId="{4EF4C6F1-F5C2-4106-928B-DB96399AEBA1}">
      <dgm:prSet/>
      <dgm:spPr/>
      <dgm:t>
        <a:bodyPr/>
        <a:lstStyle/>
        <a:p>
          <a:r>
            <a:rPr lang="pl-PL" smtClean="0"/>
            <a:t>*Legendy: </a:t>
          </a:r>
          <a:r>
            <a:rPr lang="pl-PL" i="1" smtClean="0"/>
            <a:t>O Lechu, Czechu i Rusie</a:t>
          </a:r>
          <a:r>
            <a:rPr lang="pl-PL" smtClean="0"/>
            <a:t>, </a:t>
          </a:r>
          <a:r>
            <a:rPr lang="pl-PL" i="1" smtClean="0"/>
            <a:t>O Piaście Kołodzieju</a:t>
          </a:r>
          <a:r>
            <a:rPr lang="pl-PL" smtClean="0"/>
            <a:t>,  </a:t>
          </a:r>
          <a:r>
            <a:rPr lang="pl-PL" i="1" smtClean="0"/>
            <a:t>O smoku wawelskim</a:t>
          </a:r>
          <a:r>
            <a:rPr lang="pl-PL" smtClean="0"/>
            <a:t>, </a:t>
          </a:r>
          <a:r>
            <a:rPr lang="pl-PL" i="1" smtClean="0"/>
            <a:t>O śpiących rycerzach </a:t>
          </a:r>
          <a:r>
            <a:rPr lang="pl-PL" smtClean="0"/>
            <a:t>, </a:t>
          </a:r>
          <a:r>
            <a:rPr lang="pl-PL" i="1" smtClean="0"/>
            <a:t>O Warsie i Sawie</a:t>
          </a:r>
          <a:endParaRPr lang="pl-PL"/>
        </a:p>
      </dgm:t>
    </dgm:pt>
    <dgm:pt modelId="{03A5001D-B9F2-42F6-A8D0-84136D6C55E3}" type="parTrans" cxnId="{1BE344E6-A16F-4353-AAFF-FE4E01281C9E}">
      <dgm:prSet/>
      <dgm:spPr/>
      <dgm:t>
        <a:bodyPr/>
        <a:lstStyle/>
        <a:p>
          <a:endParaRPr lang="pl-PL"/>
        </a:p>
      </dgm:t>
    </dgm:pt>
    <dgm:pt modelId="{0B3E9B9A-D389-4036-9496-6380227B014B}" type="sibTrans" cxnId="{1BE344E6-A16F-4353-AAFF-FE4E01281C9E}">
      <dgm:prSet/>
      <dgm:spPr/>
      <dgm:t>
        <a:bodyPr/>
        <a:lstStyle/>
        <a:p>
          <a:endParaRPr lang="pl-PL"/>
        </a:p>
      </dgm:t>
    </dgm:pt>
    <dgm:pt modelId="{3D824105-0126-4059-A634-B45D27CA15AC}">
      <dgm:prSet/>
      <dgm:spPr/>
      <dgm:t>
        <a:bodyPr/>
        <a:lstStyle/>
        <a:p>
          <a:r>
            <a:rPr lang="pl-PL" smtClean="0"/>
            <a:t>*Piosenki: </a:t>
          </a:r>
          <a:r>
            <a:rPr lang="pl-PL" i="1" smtClean="0"/>
            <a:t>Krakowiaczek jeden</a:t>
          </a:r>
          <a:r>
            <a:rPr lang="pl-PL" smtClean="0"/>
            <a:t> (za: Zygmunt Gloger), </a:t>
          </a:r>
          <a:r>
            <a:rPr lang="pl-PL" i="1" smtClean="0"/>
            <a:t>Mam chusteczkę haftowaną</a:t>
          </a:r>
          <a:r>
            <a:rPr lang="pl-PL" smtClean="0"/>
            <a:t>, </a:t>
          </a:r>
          <a:r>
            <a:rPr lang="pl-PL" i="1" smtClean="0"/>
            <a:t>Płynie Wisła, płynie</a:t>
          </a:r>
          <a:r>
            <a:rPr lang="pl-PL" smtClean="0"/>
            <a:t> (słowa Edmund Wasilewski, muzyka Kazimierz Hofman), </a:t>
          </a:r>
          <a:r>
            <a:rPr lang="pl-PL" i="1" smtClean="0"/>
            <a:t>Stary niedźwiedź</a:t>
          </a:r>
          <a:r>
            <a:rPr lang="pl-PL" smtClean="0"/>
            <a:t>, </a:t>
          </a:r>
          <a:r>
            <a:rPr lang="pl-PL" i="1" smtClean="0"/>
            <a:t>Wlazł kotek na płotek</a:t>
          </a:r>
          <a:r>
            <a:rPr lang="pl-PL" smtClean="0"/>
            <a:t> (za: Oskar Kolberg, muzyka Stanisław Moniuszko), </a:t>
          </a:r>
          <a:r>
            <a:rPr lang="pl-PL" i="1" smtClean="0"/>
            <a:t>Zasiali górale...</a:t>
          </a:r>
          <a:endParaRPr lang="pl-PL"/>
        </a:p>
      </dgm:t>
    </dgm:pt>
    <dgm:pt modelId="{AD1BDEB2-331B-4E95-86D8-C11974C8E67E}" type="parTrans" cxnId="{79315133-D884-4479-9F5D-FE5F40BCEE0C}">
      <dgm:prSet/>
      <dgm:spPr/>
      <dgm:t>
        <a:bodyPr/>
        <a:lstStyle/>
        <a:p>
          <a:endParaRPr lang="pl-PL"/>
        </a:p>
      </dgm:t>
    </dgm:pt>
    <dgm:pt modelId="{17305F48-F289-4EB1-9529-2749645A70A0}" type="sibTrans" cxnId="{79315133-D884-4479-9F5D-FE5F40BCEE0C}">
      <dgm:prSet/>
      <dgm:spPr/>
      <dgm:t>
        <a:bodyPr/>
        <a:lstStyle/>
        <a:p>
          <a:endParaRPr lang="pl-PL"/>
        </a:p>
      </dgm:t>
    </dgm:pt>
    <dgm:pt modelId="{7D6C6D5B-C720-4164-9BFC-44C0A3693B49}">
      <dgm:prSet/>
      <dgm:spPr/>
      <dgm:t>
        <a:bodyPr/>
        <a:lstStyle/>
        <a:p>
          <a:endParaRPr lang="pl-PL"/>
        </a:p>
      </dgm:t>
    </dgm:pt>
    <dgm:pt modelId="{F6117EB1-1F90-4A89-8FFA-2DE96492D958}" type="parTrans" cxnId="{66B08CCE-C598-4EF2-BA16-9E66B2146594}">
      <dgm:prSet/>
      <dgm:spPr/>
      <dgm:t>
        <a:bodyPr/>
        <a:lstStyle/>
        <a:p>
          <a:endParaRPr lang="pl-PL"/>
        </a:p>
      </dgm:t>
    </dgm:pt>
    <dgm:pt modelId="{679869BA-AABB-4E4B-8097-335F32F6CE52}" type="sibTrans" cxnId="{66B08CCE-C598-4EF2-BA16-9E66B2146594}">
      <dgm:prSet/>
      <dgm:spPr/>
      <dgm:t>
        <a:bodyPr/>
        <a:lstStyle/>
        <a:p>
          <a:endParaRPr lang="pl-PL"/>
        </a:p>
      </dgm:t>
    </dgm:pt>
    <dgm:pt modelId="{002C6AAD-9518-4541-82A2-3DA0883D0018}" type="pres">
      <dgm:prSet presAssocID="{20A511A2-504D-4C15-B340-3363A5DE0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513246-31C4-483D-9AA1-A78B0D932770}" type="pres">
      <dgm:prSet presAssocID="{EF83F886-203A-4953-BC84-D0494DBA2759}" presName="parentLin" presStyleCnt="0"/>
      <dgm:spPr/>
    </dgm:pt>
    <dgm:pt modelId="{60664B91-AF63-4D1C-84AC-5D3522AA49F2}" type="pres">
      <dgm:prSet presAssocID="{EF83F886-203A-4953-BC84-D0494DBA2759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9DC0EE53-B131-48A4-B5A0-4E07648E83C4}" type="pres">
      <dgm:prSet presAssocID="{EF83F886-203A-4953-BC84-D0494DBA27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F8F691-D328-4CD7-BCEA-75B7A9D4646A}" type="pres">
      <dgm:prSet presAssocID="{EF83F886-203A-4953-BC84-D0494DBA2759}" presName="negativeSpace" presStyleCnt="0"/>
      <dgm:spPr/>
    </dgm:pt>
    <dgm:pt modelId="{8B4BFAB8-3ADD-4552-A1CE-2CAED31ED5BE}" type="pres">
      <dgm:prSet presAssocID="{EF83F886-203A-4953-BC84-D0494DBA27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80A8DB-77EC-4022-A244-FA9AA0351F06}" srcId="{EF83F886-203A-4953-BC84-D0494DBA2759}" destId="{765E68AC-C201-43F9-8F75-D04BED6F2606}" srcOrd="4" destOrd="0" parTransId="{C610B3A3-8B14-4155-9703-47D9B2509970}" sibTransId="{5657DAEF-8141-49C1-824E-7808275DE5E6}"/>
    <dgm:cxn modelId="{6EF0EAB2-65D2-4B32-B306-70D1847E875E}" type="presOf" srcId="{765E68AC-C201-43F9-8F75-D04BED6F2606}" destId="{8B4BFAB8-3ADD-4552-A1CE-2CAED31ED5BE}" srcOrd="0" destOrd="4" presId="urn:microsoft.com/office/officeart/2005/8/layout/list1"/>
    <dgm:cxn modelId="{AD387ACD-3948-4FD4-A228-D413C9659ACB}" srcId="{20A511A2-504D-4C15-B340-3363A5DE0E0D}" destId="{EF83F886-203A-4953-BC84-D0494DBA2759}" srcOrd="0" destOrd="0" parTransId="{30121109-40C6-46EA-96D2-7F5C8C04D444}" sibTransId="{DD8B3882-337C-4A85-8661-9EE411AB475F}"/>
    <dgm:cxn modelId="{F274B8AA-A17F-420E-85CB-1BF7F51A10CF}" type="presOf" srcId="{EF83F886-203A-4953-BC84-D0494DBA2759}" destId="{9DC0EE53-B131-48A4-B5A0-4E07648E83C4}" srcOrd="1" destOrd="0" presId="urn:microsoft.com/office/officeart/2005/8/layout/list1"/>
    <dgm:cxn modelId="{973E0F0C-0804-481A-BF55-D7271626F85F}" type="presOf" srcId="{A97F4770-1157-43E1-BADE-F1366F908CDB}" destId="{8B4BFAB8-3ADD-4552-A1CE-2CAED31ED5BE}" srcOrd="0" destOrd="0" presId="urn:microsoft.com/office/officeart/2005/8/layout/list1"/>
    <dgm:cxn modelId="{1BE344E6-A16F-4353-AAFF-FE4E01281C9E}" srcId="{EF83F886-203A-4953-BC84-D0494DBA2759}" destId="{4EF4C6F1-F5C2-4106-928B-DB96399AEBA1}" srcOrd="5" destOrd="0" parTransId="{03A5001D-B9F2-42F6-A8D0-84136D6C55E3}" sibTransId="{0B3E9B9A-D389-4036-9496-6380227B014B}"/>
    <dgm:cxn modelId="{3D606B48-3A6F-45E2-AA20-581B21CD05E2}" type="presOf" srcId="{20A511A2-504D-4C15-B340-3363A5DE0E0D}" destId="{002C6AAD-9518-4541-82A2-3DA0883D0018}" srcOrd="0" destOrd="0" presId="urn:microsoft.com/office/officeart/2005/8/layout/list1"/>
    <dgm:cxn modelId="{02B7546F-9821-4B0E-9FAE-04BE4A2EB261}" srcId="{EF83F886-203A-4953-BC84-D0494DBA2759}" destId="{36FC37ED-4738-4948-9C90-E2DD503685DB}" srcOrd="3" destOrd="0" parTransId="{15B82362-C3A6-46E6-8320-97571FBEE1CE}" sibTransId="{C9049E81-E950-414D-A3A2-B7F504A0ECD5}"/>
    <dgm:cxn modelId="{D92B1D08-F422-4B71-923F-C545963620C6}" srcId="{EF83F886-203A-4953-BC84-D0494DBA2759}" destId="{A97F4770-1157-43E1-BADE-F1366F908CDB}" srcOrd="0" destOrd="0" parTransId="{C7D8D7FA-2F61-4A1A-B324-FF3E4259A42B}" sibTransId="{2C323240-64E6-4D77-B02A-214762EDB055}"/>
    <dgm:cxn modelId="{79315133-D884-4479-9F5D-FE5F40BCEE0C}" srcId="{EF83F886-203A-4953-BC84-D0494DBA2759}" destId="{3D824105-0126-4059-A634-B45D27CA15AC}" srcOrd="6" destOrd="0" parTransId="{AD1BDEB2-331B-4E95-86D8-C11974C8E67E}" sibTransId="{17305F48-F289-4EB1-9529-2749645A70A0}"/>
    <dgm:cxn modelId="{72F36BAF-957C-4771-BEE8-4E09042A6BAC}" type="presOf" srcId="{3D824105-0126-4059-A634-B45D27CA15AC}" destId="{8B4BFAB8-3ADD-4552-A1CE-2CAED31ED5BE}" srcOrd="0" destOrd="6" presId="urn:microsoft.com/office/officeart/2005/8/layout/list1"/>
    <dgm:cxn modelId="{9B20FFE2-E8BF-4588-9CDB-672EED822BA8}" type="presOf" srcId="{EF83F886-203A-4953-BC84-D0494DBA2759}" destId="{60664B91-AF63-4D1C-84AC-5D3522AA49F2}" srcOrd="0" destOrd="0" presId="urn:microsoft.com/office/officeart/2005/8/layout/list1"/>
    <dgm:cxn modelId="{6945AE24-D310-489E-9988-1940D5DDD20A}" type="presOf" srcId="{7D6C6D5B-C720-4164-9BFC-44C0A3693B49}" destId="{8B4BFAB8-3ADD-4552-A1CE-2CAED31ED5BE}" srcOrd="0" destOrd="7" presId="urn:microsoft.com/office/officeart/2005/8/layout/list1"/>
    <dgm:cxn modelId="{7D915692-F88E-49DE-905B-BD357FD35842}" type="presOf" srcId="{8D224C9F-4467-4864-9A99-217D1FE4237C}" destId="{8B4BFAB8-3ADD-4552-A1CE-2CAED31ED5BE}" srcOrd="0" destOrd="1" presId="urn:microsoft.com/office/officeart/2005/8/layout/list1"/>
    <dgm:cxn modelId="{66B08CCE-C598-4EF2-BA16-9E66B2146594}" srcId="{EF83F886-203A-4953-BC84-D0494DBA2759}" destId="{7D6C6D5B-C720-4164-9BFC-44C0A3693B49}" srcOrd="7" destOrd="0" parTransId="{F6117EB1-1F90-4A89-8FFA-2DE96492D958}" sibTransId="{679869BA-AABB-4E4B-8097-335F32F6CE52}"/>
    <dgm:cxn modelId="{90BEABCC-E6F9-4813-AB5B-988E5C684B84}" srcId="{EF83F886-203A-4953-BC84-D0494DBA2759}" destId="{8D224C9F-4467-4864-9A99-217D1FE4237C}" srcOrd="1" destOrd="0" parTransId="{4711EA5B-0B66-436F-ACFA-40DFF6C61D82}" sibTransId="{2CDFE00F-4D8E-488B-86B7-12DA84C0623F}"/>
    <dgm:cxn modelId="{DB2297BA-7BC5-429A-9E73-3292B9736C17}" type="presOf" srcId="{36FC37ED-4738-4948-9C90-E2DD503685DB}" destId="{8B4BFAB8-3ADD-4552-A1CE-2CAED31ED5BE}" srcOrd="0" destOrd="3" presId="urn:microsoft.com/office/officeart/2005/8/layout/list1"/>
    <dgm:cxn modelId="{AA8A25BA-FD48-484C-9B6D-7732DA9BEA7D}" srcId="{EF83F886-203A-4953-BC84-D0494DBA2759}" destId="{D7D07DBA-43C3-4289-9DAD-BFDD657B75E8}" srcOrd="2" destOrd="0" parTransId="{69F91486-3A42-47C4-B0BC-ED06D30B5533}" sibTransId="{B7F05C61-393E-4708-ABE2-2EF0D7CDB06F}"/>
    <dgm:cxn modelId="{8638D540-C3C5-4BDC-A4A7-1CE583538B20}" type="presOf" srcId="{D7D07DBA-43C3-4289-9DAD-BFDD657B75E8}" destId="{8B4BFAB8-3ADD-4552-A1CE-2CAED31ED5BE}" srcOrd="0" destOrd="2" presId="urn:microsoft.com/office/officeart/2005/8/layout/list1"/>
    <dgm:cxn modelId="{BF02A9B4-6ED1-45DC-8C6B-551A31255307}" type="presOf" srcId="{4EF4C6F1-F5C2-4106-928B-DB96399AEBA1}" destId="{8B4BFAB8-3ADD-4552-A1CE-2CAED31ED5BE}" srcOrd="0" destOrd="5" presId="urn:microsoft.com/office/officeart/2005/8/layout/list1"/>
    <dgm:cxn modelId="{77B8DC6C-8A73-4C9C-B3C8-FED9564D9704}" type="presParOf" srcId="{002C6AAD-9518-4541-82A2-3DA0883D0018}" destId="{FE513246-31C4-483D-9AA1-A78B0D932770}" srcOrd="0" destOrd="0" presId="urn:microsoft.com/office/officeart/2005/8/layout/list1"/>
    <dgm:cxn modelId="{BEC13A51-A38A-4DD4-86B6-9D94580DBA8D}" type="presParOf" srcId="{FE513246-31C4-483D-9AA1-A78B0D932770}" destId="{60664B91-AF63-4D1C-84AC-5D3522AA49F2}" srcOrd="0" destOrd="0" presId="urn:microsoft.com/office/officeart/2005/8/layout/list1"/>
    <dgm:cxn modelId="{EA1073F3-5B3D-4925-B6D1-40A0CAADCE29}" type="presParOf" srcId="{FE513246-31C4-483D-9AA1-A78B0D932770}" destId="{9DC0EE53-B131-48A4-B5A0-4E07648E83C4}" srcOrd="1" destOrd="0" presId="urn:microsoft.com/office/officeart/2005/8/layout/list1"/>
    <dgm:cxn modelId="{A87BCE2F-CF60-415E-9411-1C721C2AA656}" type="presParOf" srcId="{002C6AAD-9518-4541-82A2-3DA0883D0018}" destId="{57F8F691-D328-4CD7-BCEA-75B7A9D4646A}" srcOrd="1" destOrd="0" presId="urn:microsoft.com/office/officeart/2005/8/layout/list1"/>
    <dgm:cxn modelId="{7AEBF01B-38CC-449C-8666-52184AE7E428}" type="presParOf" srcId="{002C6AAD-9518-4541-82A2-3DA0883D0018}" destId="{8B4BFAB8-3ADD-4552-A1CE-2CAED31ED5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A511A2-504D-4C15-B340-3363A5DE0E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3F886-203A-4953-BC84-D0494DBA2759}">
      <dgm:prSet phldrT="[Tekst]"/>
      <dgm:spPr/>
      <dgm:t>
        <a:bodyPr/>
        <a:lstStyle/>
        <a:p>
          <a:r>
            <a:rPr lang="pl-PL" b="1" dirty="0" smtClean="0"/>
            <a:t>Gimnazjum</a:t>
          </a:r>
          <a:endParaRPr lang="pl-PL" b="1" dirty="0"/>
        </a:p>
      </dgm:t>
    </dgm:pt>
    <dgm:pt modelId="{30121109-40C6-46EA-96D2-7F5C8C04D444}" type="parTrans" cxnId="{AD387ACD-3948-4FD4-A228-D413C9659ACB}">
      <dgm:prSet/>
      <dgm:spPr/>
      <dgm:t>
        <a:bodyPr/>
        <a:lstStyle/>
        <a:p>
          <a:endParaRPr lang="pl-PL"/>
        </a:p>
      </dgm:t>
    </dgm:pt>
    <dgm:pt modelId="{DD8B3882-337C-4A85-8661-9EE411AB475F}" type="sibTrans" cxnId="{AD387ACD-3948-4FD4-A228-D413C9659ACB}">
      <dgm:prSet/>
      <dgm:spPr/>
      <dgm:t>
        <a:bodyPr/>
        <a:lstStyle/>
        <a:p>
          <a:endParaRPr lang="pl-PL"/>
        </a:p>
      </dgm:t>
    </dgm:pt>
    <dgm:pt modelId="{A97F4770-1157-43E1-BADE-F1366F908CDB}">
      <dgm:prSet/>
      <dgm:spPr/>
      <dgm:t>
        <a:bodyPr/>
        <a:lstStyle/>
        <a:p>
          <a:r>
            <a:rPr lang="pl-PL" smtClean="0"/>
            <a:t>*Aleksander Fredro, </a:t>
          </a:r>
          <a:r>
            <a:rPr lang="pl-PL" i="1" smtClean="0"/>
            <a:t>Zemsta</a:t>
          </a:r>
          <a:endParaRPr lang="pl-PL" dirty="0"/>
        </a:p>
      </dgm:t>
    </dgm:pt>
    <dgm:pt modelId="{C7D8D7FA-2F61-4A1A-B324-FF3E4259A42B}" type="parTrans" cxnId="{D92B1D08-F422-4B71-923F-C545963620C6}">
      <dgm:prSet/>
      <dgm:spPr/>
      <dgm:t>
        <a:bodyPr/>
        <a:lstStyle/>
        <a:p>
          <a:endParaRPr lang="pl-PL"/>
        </a:p>
      </dgm:t>
    </dgm:pt>
    <dgm:pt modelId="{2C323240-64E6-4D77-B02A-214762EDB055}" type="sibTrans" cxnId="{D92B1D08-F422-4B71-923F-C545963620C6}">
      <dgm:prSet/>
      <dgm:spPr/>
      <dgm:t>
        <a:bodyPr/>
        <a:lstStyle/>
        <a:p>
          <a:endParaRPr lang="pl-PL"/>
        </a:p>
      </dgm:t>
    </dgm:pt>
    <dgm:pt modelId="{919A4691-E706-4D86-978F-9079E0D16468}">
      <dgm:prSet/>
      <dgm:spPr/>
      <dgm:t>
        <a:bodyPr/>
        <a:lstStyle/>
        <a:p>
          <a:r>
            <a:rPr lang="pl-PL" smtClean="0"/>
            <a:t>*Jan Kochanowski, </a:t>
          </a:r>
          <a:r>
            <a:rPr lang="pl-PL" i="1" smtClean="0"/>
            <a:t>Na dom w Czarnolesie</a:t>
          </a:r>
          <a:r>
            <a:rPr lang="pl-PL" smtClean="0"/>
            <a:t>, </a:t>
          </a:r>
          <a:r>
            <a:rPr lang="pl-PL" i="1" smtClean="0"/>
            <a:t>Na lipę</a:t>
          </a:r>
          <a:r>
            <a:rPr lang="pl-PL" smtClean="0"/>
            <a:t>, </a:t>
          </a:r>
          <a:r>
            <a:rPr lang="pl-PL" i="1" smtClean="0"/>
            <a:t>Na zdrowie</a:t>
          </a:r>
          <a:r>
            <a:rPr lang="pl-PL" smtClean="0"/>
            <a:t>, </a:t>
          </a:r>
          <a:r>
            <a:rPr lang="pl-PL" i="1" smtClean="0"/>
            <a:t>Treny</a:t>
          </a:r>
          <a:r>
            <a:rPr lang="pl-PL" smtClean="0"/>
            <a:t> (V, VII, VIII)</a:t>
          </a:r>
          <a:endParaRPr lang="pl-PL"/>
        </a:p>
      </dgm:t>
    </dgm:pt>
    <dgm:pt modelId="{CCEF8771-1162-470E-B8C6-7338B6AA8C6B}" type="parTrans" cxnId="{DD866043-7C01-405C-85F9-9C7DE797952B}">
      <dgm:prSet/>
      <dgm:spPr/>
      <dgm:t>
        <a:bodyPr/>
        <a:lstStyle/>
        <a:p>
          <a:endParaRPr lang="pl-PL"/>
        </a:p>
      </dgm:t>
    </dgm:pt>
    <dgm:pt modelId="{09E2EE98-080C-4045-B133-0A4202937B49}" type="sibTrans" cxnId="{DD866043-7C01-405C-85F9-9C7DE797952B}">
      <dgm:prSet/>
      <dgm:spPr/>
      <dgm:t>
        <a:bodyPr/>
        <a:lstStyle/>
        <a:p>
          <a:endParaRPr lang="pl-PL"/>
        </a:p>
      </dgm:t>
    </dgm:pt>
    <dgm:pt modelId="{2EC78D31-73C0-4120-B66D-C43C0A523BA4}">
      <dgm:prSet/>
      <dgm:spPr/>
      <dgm:t>
        <a:bodyPr/>
        <a:lstStyle/>
        <a:p>
          <a:r>
            <a:rPr lang="pl-PL" smtClean="0"/>
            <a:t>*Ignacy Krasicki, </a:t>
          </a:r>
          <a:r>
            <a:rPr lang="pl-PL" i="1" smtClean="0"/>
            <a:t>Lew i zwierzęta</a:t>
          </a:r>
          <a:r>
            <a:rPr lang="pl-PL" smtClean="0"/>
            <a:t>, </a:t>
          </a:r>
          <a:r>
            <a:rPr lang="pl-PL" i="1" smtClean="0"/>
            <a:t>Malarze</a:t>
          </a:r>
          <a:r>
            <a:rPr lang="pl-PL" smtClean="0"/>
            <a:t>, </a:t>
          </a:r>
          <a:r>
            <a:rPr lang="pl-PL" i="1" smtClean="0"/>
            <a:t>Ptaszki w klatce</a:t>
          </a:r>
          <a:r>
            <a:rPr lang="pl-PL" smtClean="0"/>
            <a:t>, </a:t>
          </a:r>
          <a:r>
            <a:rPr lang="pl-PL" i="1" smtClean="0"/>
            <a:t>Przyjaciele</a:t>
          </a:r>
          <a:endParaRPr lang="pl-PL"/>
        </a:p>
      </dgm:t>
    </dgm:pt>
    <dgm:pt modelId="{9C3B2925-3AD4-44F2-8829-5D90E7CBE2CA}" type="parTrans" cxnId="{8F34C47A-E818-436F-8BFD-8CAB06E61BD2}">
      <dgm:prSet/>
      <dgm:spPr/>
      <dgm:t>
        <a:bodyPr/>
        <a:lstStyle/>
        <a:p>
          <a:endParaRPr lang="pl-PL"/>
        </a:p>
      </dgm:t>
    </dgm:pt>
    <dgm:pt modelId="{62314733-9BFA-4393-BEA2-AE67AC68EF0E}" type="sibTrans" cxnId="{8F34C47A-E818-436F-8BFD-8CAB06E61BD2}">
      <dgm:prSet/>
      <dgm:spPr/>
      <dgm:t>
        <a:bodyPr/>
        <a:lstStyle/>
        <a:p>
          <a:endParaRPr lang="pl-PL"/>
        </a:p>
      </dgm:t>
    </dgm:pt>
    <dgm:pt modelId="{36539CDA-613A-4C2B-9A3E-E59C0FB2D10D}">
      <dgm:prSet/>
      <dgm:spPr/>
      <dgm:t>
        <a:bodyPr/>
        <a:lstStyle/>
        <a:p>
          <a:r>
            <a:rPr lang="pl-PL" smtClean="0"/>
            <a:t>*Henryk Sienkiewicz - wybrana powieść historyczna (</a:t>
          </a:r>
          <a:r>
            <a:rPr lang="pl-PL" i="1" smtClean="0"/>
            <a:t>Quo vadis,</a:t>
          </a:r>
          <a:r>
            <a:rPr lang="pl-PL" smtClean="0"/>
            <a:t> </a:t>
          </a:r>
          <a:r>
            <a:rPr lang="pl-PL" i="1" smtClean="0"/>
            <a:t>Krzyżacy</a:t>
          </a:r>
          <a:r>
            <a:rPr lang="pl-PL" smtClean="0"/>
            <a:t> lub </a:t>
          </a:r>
          <a:r>
            <a:rPr lang="pl-PL" i="1" smtClean="0"/>
            <a:t>Potop</a:t>
          </a:r>
          <a:r>
            <a:rPr lang="pl-PL" smtClean="0"/>
            <a:t>)</a:t>
          </a:r>
          <a:endParaRPr lang="pl-PL"/>
        </a:p>
      </dgm:t>
    </dgm:pt>
    <dgm:pt modelId="{20CDC6A2-DBD6-4D79-92FE-80320AA492E5}" type="parTrans" cxnId="{D85EC85E-1785-4840-94E4-125DB868164B}">
      <dgm:prSet/>
      <dgm:spPr/>
      <dgm:t>
        <a:bodyPr/>
        <a:lstStyle/>
        <a:p>
          <a:endParaRPr lang="pl-PL"/>
        </a:p>
      </dgm:t>
    </dgm:pt>
    <dgm:pt modelId="{35F230F1-D17E-492A-9F72-5F83F1DF14C8}" type="sibTrans" cxnId="{D85EC85E-1785-4840-94E4-125DB868164B}">
      <dgm:prSet/>
      <dgm:spPr/>
      <dgm:t>
        <a:bodyPr/>
        <a:lstStyle/>
        <a:p>
          <a:endParaRPr lang="pl-PL"/>
        </a:p>
      </dgm:t>
    </dgm:pt>
    <dgm:pt modelId="{52923B81-7AA3-44CC-8F92-06D8919196E4}">
      <dgm:prSet/>
      <dgm:spPr/>
      <dgm:t>
        <a:bodyPr/>
        <a:lstStyle/>
        <a:p>
          <a:r>
            <a:rPr lang="pl-PL" dirty="0" smtClean="0"/>
            <a:t>Adam Mickiewicz, *</a:t>
          </a:r>
          <a:r>
            <a:rPr lang="pl-PL" i="1" dirty="0" smtClean="0"/>
            <a:t>Dziady</a:t>
          </a:r>
          <a:r>
            <a:rPr lang="pl-PL" dirty="0" smtClean="0"/>
            <a:t> cz. II</a:t>
          </a:r>
          <a:endParaRPr lang="pl-PL" dirty="0"/>
        </a:p>
      </dgm:t>
    </dgm:pt>
    <dgm:pt modelId="{A72F42B1-A341-442E-8A6A-1F4BA33CC404}" type="parTrans" cxnId="{4906EB64-404A-497E-84F6-C75F34423721}">
      <dgm:prSet/>
      <dgm:spPr/>
      <dgm:t>
        <a:bodyPr/>
        <a:lstStyle/>
        <a:p>
          <a:endParaRPr lang="pl-PL"/>
        </a:p>
      </dgm:t>
    </dgm:pt>
    <dgm:pt modelId="{E14EB84F-B11D-4D3A-A29B-2CA8CF9EAB2A}" type="sibTrans" cxnId="{4906EB64-404A-497E-84F6-C75F34423721}">
      <dgm:prSet/>
      <dgm:spPr/>
      <dgm:t>
        <a:bodyPr/>
        <a:lstStyle/>
        <a:p>
          <a:endParaRPr lang="pl-PL"/>
        </a:p>
      </dgm:t>
    </dgm:pt>
    <dgm:pt modelId="{002C6AAD-9518-4541-82A2-3DA0883D0018}" type="pres">
      <dgm:prSet presAssocID="{20A511A2-504D-4C15-B340-3363A5DE0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513246-31C4-483D-9AA1-A78B0D932770}" type="pres">
      <dgm:prSet presAssocID="{EF83F886-203A-4953-BC84-D0494DBA2759}" presName="parentLin" presStyleCnt="0"/>
      <dgm:spPr/>
    </dgm:pt>
    <dgm:pt modelId="{60664B91-AF63-4D1C-84AC-5D3522AA49F2}" type="pres">
      <dgm:prSet presAssocID="{EF83F886-203A-4953-BC84-D0494DBA2759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9DC0EE53-B131-48A4-B5A0-4E07648E83C4}" type="pres">
      <dgm:prSet presAssocID="{EF83F886-203A-4953-BC84-D0494DBA27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F8F691-D328-4CD7-BCEA-75B7A9D4646A}" type="pres">
      <dgm:prSet presAssocID="{EF83F886-203A-4953-BC84-D0494DBA2759}" presName="negativeSpace" presStyleCnt="0"/>
      <dgm:spPr/>
    </dgm:pt>
    <dgm:pt modelId="{8B4BFAB8-3ADD-4552-A1CE-2CAED31ED5BE}" type="pres">
      <dgm:prSet presAssocID="{EF83F886-203A-4953-BC84-D0494DBA27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2B1D08-F422-4B71-923F-C545963620C6}" srcId="{EF83F886-203A-4953-BC84-D0494DBA2759}" destId="{A97F4770-1157-43E1-BADE-F1366F908CDB}" srcOrd="0" destOrd="0" parTransId="{C7D8D7FA-2F61-4A1A-B324-FF3E4259A42B}" sibTransId="{2C323240-64E6-4D77-B02A-214762EDB055}"/>
    <dgm:cxn modelId="{AAC32333-669D-4391-9813-73A56C85B41A}" type="presOf" srcId="{20A511A2-504D-4C15-B340-3363A5DE0E0D}" destId="{002C6AAD-9518-4541-82A2-3DA0883D0018}" srcOrd="0" destOrd="0" presId="urn:microsoft.com/office/officeart/2005/8/layout/list1"/>
    <dgm:cxn modelId="{7327DB01-7641-4047-A578-077831464219}" type="presOf" srcId="{52923B81-7AA3-44CC-8F92-06D8919196E4}" destId="{8B4BFAB8-3ADD-4552-A1CE-2CAED31ED5BE}" srcOrd="0" destOrd="4" presId="urn:microsoft.com/office/officeart/2005/8/layout/list1"/>
    <dgm:cxn modelId="{6230AD7B-F210-42C5-A950-C09D0540D22A}" type="presOf" srcId="{EF83F886-203A-4953-BC84-D0494DBA2759}" destId="{9DC0EE53-B131-48A4-B5A0-4E07648E83C4}" srcOrd="1" destOrd="0" presId="urn:microsoft.com/office/officeart/2005/8/layout/list1"/>
    <dgm:cxn modelId="{4906EB64-404A-497E-84F6-C75F34423721}" srcId="{EF83F886-203A-4953-BC84-D0494DBA2759}" destId="{52923B81-7AA3-44CC-8F92-06D8919196E4}" srcOrd="4" destOrd="0" parTransId="{A72F42B1-A341-442E-8A6A-1F4BA33CC404}" sibTransId="{E14EB84F-B11D-4D3A-A29B-2CA8CF9EAB2A}"/>
    <dgm:cxn modelId="{E7A3CBA3-0F1B-48D5-B2F1-05CD38E8E329}" type="presOf" srcId="{36539CDA-613A-4C2B-9A3E-E59C0FB2D10D}" destId="{8B4BFAB8-3ADD-4552-A1CE-2CAED31ED5BE}" srcOrd="0" destOrd="3" presId="urn:microsoft.com/office/officeart/2005/8/layout/list1"/>
    <dgm:cxn modelId="{1EA6C30D-270A-4173-B13F-3675A68C450D}" type="presOf" srcId="{A97F4770-1157-43E1-BADE-F1366F908CDB}" destId="{8B4BFAB8-3ADD-4552-A1CE-2CAED31ED5BE}" srcOrd="0" destOrd="0" presId="urn:microsoft.com/office/officeart/2005/8/layout/list1"/>
    <dgm:cxn modelId="{AD387ACD-3948-4FD4-A228-D413C9659ACB}" srcId="{20A511A2-504D-4C15-B340-3363A5DE0E0D}" destId="{EF83F886-203A-4953-BC84-D0494DBA2759}" srcOrd="0" destOrd="0" parTransId="{30121109-40C6-46EA-96D2-7F5C8C04D444}" sibTransId="{DD8B3882-337C-4A85-8661-9EE411AB475F}"/>
    <dgm:cxn modelId="{DD866043-7C01-405C-85F9-9C7DE797952B}" srcId="{EF83F886-203A-4953-BC84-D0494DBA2759}" destId="{919A4691-E706-4D86-978F-9079E0D16468}" srcOrd="1" destOrd="0" parTransId="{CCEF8771-1162-470E-B8C6-7338B6AA8C6B}" sibTransId="{09E2EE98-080C-4045-B133-0A4202937B49}"/>
    <dgm:cxn modelId="{4A396E9F-F973-45C7-A421-0494E1511B06}" type="presOf" srcId="{2EC78D31-73C0-4120-B66D-C43C0A523BA4}" destId="{8B4BFAB8-3ADD-4552-A1CE-2CAED31ED5BE}" srcOrd="0" destOrd="2" presId="urn:microsoft.com/office/officeart/2005/8/layout/list1"/>
    <dgm:cxn modelId="{D7C84B73-340A-4092-89EE-5E0F2171F492}" type="presOf" srcId="{919A4691-E706-4D86-978F-9079E0D16468}" destId="{8B4BFAB8-3ADD-4552-A1CE-2CAED31ED5BE}" srcOrd="0" destOrd="1" presId="urn:microsoft.com/office/officeart/2005/8/layout/list1"/>
    <dgm:cxn modelId="{D85EC85E-1785-4840-94E4-125DB868164B}" srcId="{EF83F886-203A-4953-BC84-D0494DBA2759}" destId="{36539CDA-613A-4C2B-9A3E-E59C0FB2D10D}" srcOrd="3" destOrd="0" parTransId="{20CDC6A2-DBD6-4D79-92FE-80320AA492E5}" sibTransId="{35F230F1-D17E-492A-9F72-5F83F1DF14C8}"/>
    <dgm:cxn modelId="{8F34C47A-E818-436F-8BFD-8CAB06E61BD2}" srcId="{EF83F886-203A-4953-BC84-D0494DBA2759}" destId="{2EC78D31-73C0-4120-B66D-C43C0A523BA4}" srcOrd="2" destOrd="0" parTransId="{9C3B2925-3AD4-44F2-8829-5D90E7CBE2CA}" sibTransId="{62314733-9BFA-4393-BEA2-AE67AC68EF0E}"/>
    <dgm:cxn modelId="{B9893B0B-EEA8-4D0E-8CE2-43744E3E7E04}" type="presOf" srcId="{EF83F886-203A-4953-BC84-D0494DBA2759}" destId="{60664B91-AF63-4D1C-84AC-5D3522AA49F2}" srcOrd="0" destOrd="0" presId="urn:microsoft.com/office/officeart/2005/8/layout/list1"/>
    <dgm:cxn modelId="{EB6BAE85-C04F-4F6F-B026-9E99C76FFC00}" type="presParOf" srcId="{002C6AAD-9518-4541-82A2-3DA0883D0018}" destId="{FE513246-31C4-483D-9AA1-A78B0D932770}" srcOrd="0" destOrd="0" presId="urn:microsoft.com/office/officeart/2005/8/layout/list1"/>
    <dgm:cxn modelId="{45881D81-7F0D-43B5-9712-B12F954BAC9E}" type="presParOf" srcId="{FE513246-31C4-483D-9AA1-A78B0D932770}" destId="{60664B91-AF63-4D1C-84AC-5D3522AA49F2}" srcOrd="0" destOrd="0" presId="urn:microsoft.com/office/officeart/2005/8/layout/list1"/>
    <dgm:cxn modelId="{8BB7E278-11E5-48F3-A8BD-D23757B7316F}" type="presParOf" srcId="{FE513246-31C4-483D-9AA1-A78B0D932770}" destId="{9DC0EE53-B131-48A4-B5A0-4E07648E83C4}" srcOrd="1" destOrd="0" presId="urn:microsoft.com/office/officeart/2005/8/layout/list1"/>
    <dgm:cxn modelId="{169C0027-DB68-46F8-9C5B-DCD348DB76D2}" type="presParOf" srcId="{002C6AAD-9518-4541-82A2-3DA0883D0018}" destId="{57F8F691-D328-4CD7-BCEA-75B7A9D4646A}" srcOrd="1" destOrd="0" presId="urn:microsoft.com/office/officeart/2005/8/layout/list1"/>
    <dgm:cxn modelId="{21061C70-BF4E-457C-BDF6-ACB16684F1E2}" type="presParOf" srcId="{002C6AAD-9518-4541-82A2-3DA0883D0018}" destId="{8B4BFAB8-3ADD-4552-A1CE-2CAED31ED5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A511A2-504D-4C15-B340-3363A5DE0E0D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3F886-203A-4953-BC84-D0494DBA2759}">
      <dgm:prSet phldrT="[Tekst]"/>
      <dgm:spPr/>
      <dgm:t>
        <a:bodyPr/>
        <a:lstStyle/>
        <a:p>
          <a:r>
            <a:rPr lang="pl-PL" b="1" dirty="0" smtClean="0"/>
            <a:t>Szkoła ponadgimnazjalna</a:t>
          </a:r>
          <a:endParaRPr lang="pl-PL" b="1" dirty="0"/>
        </a:p>
      </dgm:t>
    </dgm:pt>
    <dgm:pt modelId="{30121109-40C6-46EA-96D2-7F5C8C04D444}" type="parTrans" cxnId="{AD387ACD-3948-4FD4-A228-D413C9659ACB}">
      <dgm:prSet/>
      <dgm:spPr/>
      <dgm:t>
        <a:bodyPr/>
        <a:lstStyle/>
        <a:p>
          <a:endParaRPr lang="pl-PL"/>
        </a:p>
      </dgm:t>
    </dgm:pt>
    <dgm:pt modelId="{DD8B3882-337C-4A85-8661-9EE411AB475F}" type="sibTrans" cxnId="{AD387ACD-3948-4FD4-A228-D413C9659ACB}">
      <dgm:prSet/>
      <dgm:spPr/>
      <dgm:t>
        <a:bodyPr/>
        <a:lstStyle/>
        <a:p>
          <a:endParaRPr lang="pl-PL"/>
        </a:p>
      </dgm:t>
    </dgm:pt>
    <dgm:pt modelId="{A97F4770-1157-43E1-BADE-F1366F908CDB}">
      <dgm:prSet/>
      <dgm:spPr/>
      <dgm:t>
        <a:bodyPr/>
        <a:lstStyle/>
        <a:p>
          <a:r>
            <a:rPr lang="pl-PL" smtClean="0"/>
            <a:t>*</a:t>
          </a:r>
          <a:r>
            <a:rPr lang="pl-PL" i="1" smtClean="0"/>
            <a:t>Bogurodzica</a:t>
          </a:r>
          <a:r>
            <a:rPr lang="pl-PL" smtClean="0"/>
            <a:t>,</a:t>
          </a:r>
          <a:endParaRPr lang="pl-PL" dirty="0"/>
        </a:p>
      </dgm:t>
    </dgm:pt>
    <dgm:pt modelId="{C7D8D7FA-2F61-4A1A-B324-FF3E4259A42B}" type="parTrans" cxnId="{D92B1D08-F422-4B71-923F-C545963620C6}">
      <dgm:prSet/>
      <dgm:spPr/>
      <dgm:t>
        <a:bodyPr/>
        <a:lstStyle/>
        <a:p>
          <a:endParaRPr lang="pl-PL"/>
        </a:p>
      </dgm:t>
    </dgm:pt>
    <dgm:pt modelId="{2C323240-64E6-4D77-B02A-214762EDB055}" type="sibTrans" cxnId="{D92B1D08-F422-4B71-923F-C545963620C6}">
      <dgm:prSet/>
      <dgm:spPr/>
      <dgm:t>
        <a:bodyPr/>
        <a:lstStyle/>
        <a:p>
          <a:endParaRPr lang="pl-PL"/>
        </a:p>
      </dgm:t>
    </dgm:pt>
    <dgm:pt modelId="{52923B81-7AA3-44CC-8F92-06D8919196E4}">
      <dgm:prSet/>
      <dgm:spPr/>
      <dgm:t>
        <a:bodyPr/>
        <a:lstStyle/>
        <a:p>
          <a:endParaRPr lang="pl-PL" dirty="0"/>
        </a:p>
      </dgm:t>
    </dgm:pt>
    <dgm:pt modelId="{A72F42B1-A341-442E-8A6A-1F4BA33CC404}" type="parTrans" cxnId="{4906EB64-404A-497E-84F6-C75F34423721}">
      <dgm:prSet/>
      <dgm:spPr/>
      <dgm:t>
        <a:bodyPr/>
        <a:lstStyle/>
        <a:p>
          <a:endParaRPr lang="pl-PL"/>
        </a:p>
      </dgm:t>
    </dgm:pt>
    <dgm:pt modelId="{E14EB84F-B11D-4D3A-A29B-2CA8CF9EAB2A}" type="sibTrans" cxnId="{4906EB64-404A-497E-84F6-C75F34423721}">
      <dgm:prSet/>
      <dgm:spPr/>
      <dgm:t>
        <a:bodyPr/>
        <a:lstStyle/>
        <a:p>
          <a:endParaRPr lang="pl-PL"/>
        </a:p>
      </dgm:t>
    </dgm:pt>
    <dgm:pt modelId="{DA919411-468C-4240-9CC0-C2EA006749AA}">
      <dgm:prSet/>
      <dgm:spPr/>
      <dgm:t>
        <a:bodyPr/>
        <a:lstStyle/>
        <a:p>
          <a:r>
            <a:rPr lang="pl-PL" smtClean="0"/>
            <a:t>*Jan Kochanowski - wybrane pieśni, treny (inne niż w gimnazjum) i psalm</a:t>
          </a:r>
          <a:endParaRPr lang="pl-PL"/>
        </a:p>
      </dgm:t>
    </dgm:pt>
    <dgm:pt modelId="{989DD94D-DF21-4199-809C-DE4C61DC08F2}" type="parTrans" cxnId="{65996A26-EB71-4BB4-8314-627E07A14452}">
      <dgm:prSet/>
      <dgm:spPr/>
      <dgm:t>
        <a:bodyPr/>
        <a:lstStyle/>
        <a:p>
          <a:endParaRPr lang="pl-PL"/>
        </a:p>
      </dgm:t>
    </dgm:pt>
    <dgm:pt modelId="{862B6644-ECC8-4C7D-AA21-41D62D000441}" type="sibTrans" cxnId="{65996A26-EB71-4BB4-8314-627E07A14452}">
      <dgm:prSet/>
      <dgm:spPr/>
      <dgm:t>
        <a:bodyPr/>
        <a:lstStyle/>
        <a:p>
          <a:endParaRPr lang="pl-PL"/>
        </a:p>
      </dgm:t>
    </dgm:pt>
    <dgm:pt modelId="{11B298C5-B728-4B7E-9C87-0B6D07BBB927}">
      <dgm:prSet/>
      <dgm:spPr/>
      <dgm:t>
        <a:bodyPr/>
        <a:lstStyle/>
        <a:p>
          <a:r>
            <a:rPr lang="pl-PL" smtClean="0"/>
            <a:t>Adam Mickiewicz, * </a:t>
          </a:r>
          <a:r>
            <a:rPr lang="pl-PL" i="1" smtClean="0"/>
            <a:t>Dziadów część III</a:t>
          </a:r>
          <a:r>
            <a:rPr lang="pl-PL" smtClean="0"/>
            <a:t>, *</a:t>
          </a:r>
          <a:r>
            <a:rPr lang="pl-PL" i="1" smtClean="0"/>
            <a:t>Pan Tadeusz</a:t>
          </a:r>
          <a:endParaRPr lang="pl-PL"/>
        </a:p>
      </dgm:t>
    </dgm:pt>
    <dgm:pt modelId="{C0EB4F39-A490-492D-AA2E-5BC4ACC7A518}" type="parTrans" cxnId="{01D4155A-1EAF-4E87-8369-9F6BE3A2876A}">
      <dgm:prSet/>
      <dgm:spPr/>
      <dgm:t>
        <a:bodyPr/>
        <a:lstStyle/>
        <a:p>
          <a:endParaRPr lang="pl-PL"/>
        </a:p>
      </dgm:t>
    </dgm:pt>
    <dgm:pt modelId="{8ED5C9B2-4555-4D66-AEDA-D21E95A1F543}" type="sibTrans" cxnId="{01D4155A-1EAF-4E87-8369-9F6BE3A2876A}">
      <dgm:prSet/>
      <dgm:spPr/>
      <dgm:t>
        <a:bodyPr/>
        <a:lstStyle/>
        <a:p>
          <a:endParaRPr lang="pl-PL"/>
        </a:p>
      </dgm:t>
    </dgm:pt>
    <dgm:pt modelId="{7ABE9B05-1EDB-4A4F-987A-3FD6FE1E8B77}">
      <dgm:prSet/>
      <dgm:spPr/>
      <dgm:t>
        <a:bodyPr/>
        <a:lstStyle/>
        <a:p>
          <a:r>
            <a:rPr lang="pl-PL" smtClean="0"/>
            <a:t>Bolesław Prus, *</a:t>
          </a:r>
          <a:r>
            <a:rPr lang="pl-PL" i="1" smtClean="0"/>
            <a:t>Lalka</a:t>
          </a:r>
          <a:endParaRPr lang="pl-PL"/>
        </a:p>
      </dgm:t>
    </dgm:pt>
    <dgm:pt modelId="{A15BA545-D990-4750-95C2-25F423B11BD6}" type="parTrans" cxnId="{901A9839-4DC7-4B31-9D6E-7F9704FE8FF4}">
      <dgm:prSet/>
      <dgm:spPr/>
      <dgm:t>
        <a:bodyPr/>
        <a:lstStyle/>
        <a:p>
          <a:endParaRPr lang="pl-PL"/>
        </a:p>
      </dgm:t>
    </dgm:pt>
    <dgm:pt modelId="{8184A8D2-7F9D-4C57-80EC-0DFAA3BBF318}" type="sibTrans" cxnId="{901A9839-4DC7-4B31-9D6E-7F9704FE8FF4}">
      <dgm:prSet/>
      <dgm:spPr/>
      <dgm:t>
        <a:bodyPr/>
        <a:lstStyle/>
        <a:p>
          <a:endParaRPr lang="pl-PL"/>
        </a:p>
      </dgm:t>
    </dgm:pt>
    <dgm:pt modelId="{9F5720C8-8B3F-4FBC-B427-8E58E8B0747B}">
      <dgm:prSet/>
      <dgm:spPr/>
      <dgm:t>
        <a:bodyPr/>
        <a:lstStyle/>
        <a:p>
          <a:r>
            <a:rPr lang="pl-PL" smtClean="0"/>
            <a:t>Stanisław Wyspiański, *</a:t>
          </a:r>
          <a:r>
            <a:rPr lang="pl-PL" i="1" smtClean="0"/>
            <a:t>Wesele</a:t>
          </a:r>
          <a:endParaRPr lang="pl-PL"/>
        </a:p>
      </dgm:t>
    </dgm:pt>
    <dgm:pt modelId="{F0D8BD5C-3810-48FE-8ABA-AF6DFEEA89F4}" type="parTrans" cxnId="{793549AC-C141-4AD7-B1D2-5298A96E4CFE}">
      <dgm:prSet/>
      <dgm:spPr/>
      <dgm:t>
        <a:bodyPr/>
        <a:lstStyle/>
        <a:p>
          <a:endParaRPr lang="pl-PL"/>
        </a:p>
      </dgm:t>
    </dgm:pt>
    <dgm:pt modelId="{CFA6BEBA-1F05-4DBF-AF98-0783C62282F3}" type="sibTrans" cxnId="{793549AC-C141-4AD7-B1D2-5298A96E4CFE}">
      <dgm:prSet/>
      <dgm:spPr/>
      <dgm:t>
        <a:bodyPr/>
        <a:lstStyle/>
        <a:p>
          <a:endParaRPr lang="pl-PL"/>
        </a:p>
      </dgm:t>
    </dgm:pt>
    <dgm:pt modelId="{A21F2729-D242-476E-AAC0-EC624F94B842}">
      <dgm:prSet/>
      <dgm:spPr/>
      <dgm:t>
        <a:bodyPr/>
        <a:lstStyle/>
        <a:p>
          <a:r>
            <a:rPr lang="pl-PL" smtClean="0"/>
            <a:t>*Bruno Schulz - wybrane opowiadanie</a:t>
          </a:r>
          <a:endParaRPr lang="pl-PL"/>
        </a:p>
      </dgm:t>
    </dgm:pt>
    <dgm:pt modelId="{CD5BE712-7926-4334-B4C4-B4D726D192DD}" type="parTrans" cxnId="{E9E48186-693D-4E7D-8517-75D90D37DEA6}">
      <dgm:prSet/>
      <dgm:spPr/>
      <dgm:t>
        <a:bodyPr/>
        <a:lstStyle/>
        <a:p>
          <a:endParaRPr lang="pl-PL"/>
        </a:p>
      </dgm:t>
    </dgm:pt>
    <dgm:pt modelId="{7EDDE5CF-4FE2-40D3-A34E-3662E6D0AA7F}" type="sibTrans" cxnId="{E9E48186-693D-4E7D-8517-75D90D37DEA6}">
      <dgm:prSet/>
      <dgm:spPr/>
      <dgm:t>
        <a:bodyPr/>
        <a:lstStyle/>
        <a:p>
          <a:endParaRPr lang="pl-PL"/>
        </a:p>
      </dgm:t>
    </dgm:pt>
    <dgm:pt modelId="{C1167EFC-EF11-46C6-A9AD-23BE98EFAACD}">
      <dgm:prSet/>
      <dgm:spPr/>
      <dgm:t>
        <a:bodyPr/>
        <a:lstStyle/>
        <a:p>
          <a:r>
            <a:rPr lang="pl-PL" dirty="0" smtClean="0"/>
            <a:t>Witold Gombrowicz, *</a:t>
          </a:r>
          <a:r>
            <a:rPr lang="pl-PL" i="1" dirty="0" smtClean="0"/>
            <a:t>Ferdydurke</a:t>
          </a:r>
          <a:endParaRPr lang="pl-PL" dirty="0"/>
        </a:p>
      </dgm:t>
    </dgm:pt>
    <dgm:pt modelId="{7C21AC9C-FAB6-4C61-BE95-C854FD43AE0E}" type="parTrans" cxnId="{CDB38538-4D09-4933-8D42-4C77DBCA05BC}">
      <dgm:prSet/>
      <dgm:spPr/>
      <dgm:t>
        <a:bodyPr/>
        <a:lstStyle/>
        <a:p>
          <a:endParaRPr lang="pl-PL"/>
        </a:p>
      </dgm:t>
    </dgm:pt>
    <dgm:pt modelId="{63FDFF6A-F943-41EB-8CE6-E6A9B1FFCB1A}" type="sibTrans" cxnId="{CDB38538-4D09-4933-8D42-4C77DBCA05BC}">
      <dgm:prSet/>
      <dgm:spPr/>
      <dgm:t>
        <a:bodyPr/>
        <a:lstStyle/>
        <a:p>
          <a:endParaRPr lang="pl-PL"/>
        </a:p>
      </dgm:t>
    </dgm:pt>
    <dgm:pt modelId="{002C6AAD-9518-4541-82A2-3DA0883D0018}" type="pres">
      <dgm:prSet presAssocID="{20A511A2-504D-4C15-B340-3363A5DE0E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513246-31C4-483D-9AA1-A78B0D932770}" type="pres">
      <dgm:prSet presAssocID="{EF83F886-203A-4953-BC84-D0494DBA2759}" presName="parentLin" presStyleCnt="0"/>
      <dgm:spPr/>
    </dgm:pt>
    <dgm:pt modelId="{60664B91-AF63-4D1C-84AC-5D3522AA49F2}" type="pres">
      <dgm:prSet presAssocID="{EF83F886-203A-4953-BC84-D0494DBA2759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9DC0EE53-B131-48A4-B5A0-4E07648E83C4}" type="pres">
      <dgm:prSet presAssocID="{EF83F886-203A-4953-BC84-D0494DBA27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F8F691-D328-4CD7-BCEA-75B7A9D4646A}" type="pres">
      <dgm:prSet presAssocID="{EF83F886-203A-4953-BC84-D0494DBA2759}" presName="negativeSpace" presStyleCnt="0"/>
      <dgm:spPr/>
    </dgm:pt>
    <dgm:pt modelId="{8B4BFAB8-3ADD-4552-A1CE-2CAED31ED5BE}" type="pres">
      <dgm:prSet presAssocID="{EF83F886-203A-4953-BC84-D0494DBA27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3549AC-C141-4AD7-B1D2-5298A96E4CFE}" srcId="{EF83F886-203A-4953-BC84-D0494DBA2759}" destId="{9F5720C8-8B3F-4FBC-B427-8E58E8B0747B}" srcOrd="4" destOrd="0" parTransId="{F0D8BD5C-3810-48FE-8ABA-AF6DFEEA89F4}" sibTransId="{CFA6BEBA-1F05-4DBF-AF98-0783C62282F3}"/>
    <dgm:cxn modelId="{93A7BD71-1D2C-48CF-8578-6D06DAAF2E7D}" type="presOf" srcId="{EF83F886-203A-4953-BC84-D0494DBA2759}" destId="{9DC0EE53-B131-48A4-B5A0-4E07648E83C4}" srcOrd="1" destOrd="0" presId="urn:microsoft.com/office/officeart/2005/8/layout/list1"/>
    <dgm:cxn modelId="{AD387ACD-3948-4FD4-A228-D413C9659ACB}" srcId="{20A511A2-504D-4C15-B340-3363A5DE0E0D}" destId="{EF83F886-203A-4953-BC84-D0494DBA2759}" srcOrd="0" destOrd="0" parTransId="{30121109-40C6-46EA-96D2-7F5C8C04D444}" sibTransId="{DD8B3882-337C-4A85-8661-9EE411AB475F}"/>
    <dgm:cxn modelId="{E9DDAD55-A8BE-472C-A5AB-E7CCDD5CAA9A}" type="presOf" srcId="{9F5720C8-8B3F-4FBC-B427-8E58E8B0747B}" destId="{8B4BFAB8-3ADD-4552-A1CE-2CAED31ED5BE}" srcOrd="0" destOrd="4" presId="urn:microsoft.com/office/officeart/2005/8/layout/list1"/>
    <dgm:cxn modelId="{C9DD381F-EF03-42FC-B4A7-27EF77883C31}" type="presOf" srcId="{52923B81-7AA3-44CC-8F92-06D8919196E4}" destId="{8B4BFAB8-3ADD-4552-A1CE-2CAED31ED5BE}" srcOrd="0" destOrd="7" presId="urn:microsoft.com/office/officeart/2005/8/layout/list1"/>
    <dgm:cxn modelId="{4906EB64-404A-497E-84F6-C75F34423721}" srcId="{EF83F886-203A-4953-BC84-D0494DBA2759}" destId="{52923B81-7AA3-44CC-8F92-06D8919196E4}" srcOrd="7" destOrd="0" parTransId="{A72F42B1-A341-442E-8A6A-1F4BA33CC404}" sibTransId="{E14EB84F-B11D-4D3A-A29B-2CA8CF9EAB2A}"/>
    <dgm:cxn modelId="{65996A26-EB71-4BB4-8314-627E07A14452}" srcId="{EF83F886-203A-4953-BC84-D0494DBA2759}" destId="{DA919411-468C-4240-9CC0-C2EA006749AA}" srcOrd="1" destOrd="0" parTransId="{989DD94D-DF21-4199-809C-DE4C61DC08F2}" sibTransId="{862B6644-ECC8-4C7D-AA21-41D62D000441}"/>
    <dgm:cxn modelId="{D92B1D08-F422-4B71-923F-C545963620C6}" srcId="{EF83F886-203A-4953-BC84-D0494DBA2759}" destId="{A97F4770-1157-43E1-BADE-F1366F908CDB}" srcOrd="0" destOrd="0" parTransId="{C7D8D7FA-2F61-4A1A-B324-FF3E4259A42B}" sibTransId="{2C323240-64E6-4D77-B02A-214762EDB055}"/>
    <dgm:cxn modelId="{BD853A02-F867-49D0-9E25-45236027BC8E}" type="presOf" srcId="{A97F4770-1157-43E1-BADE-F1366F908CDB}" destId="{8B4BFAB8-3ADD-4552-A1CE-2CAED31ED5BE}" srcOrd="0" destOrd="0" presId="urn:microsoft.com/office/officeart/2005/8/layout/list1"/>
    <dgm:cxn modelId="{6A6BFDDD-0469-4A50-A284-EC9006B817F5}" type="presOf" srcId="{20A511A2-504D-4C15-B340-3363A5DE0E0D}" destId="{002C6AAD-9518-4541-82A2-3DA0883D0018}" srcOrd="0" destOrd="0" presId="urn:microsoft.com/office/officeart/2005/8/layout/list1"/>
    <dgm:cxn modelId="{8FD969FF-4F11-4D7D-A01F-F6A4AC983864}" type="presOf" srcId="{11B298C5-B728-4B7E-9C87-0B6D07BBB927}" destId="{8B4BFAB8-3ADD-4552-A1CE-2CAED31ED5BE}" srcOrd="0" destOrd="2" presId="urn:microsoft.com/office/officeart/2005/8/layout/list1"/>
    <dgm:cxn modelId="{CDB38538-4D09-4933-8D42-4C77DBCA05BC}" srcId="{EF83F886-203A-4953-BC84-D0494DBA2759}" destId="{C1167EFC-EF11-46C6-A9AD-23BE98EFAACD}" srcOrd="6" destOrd="0" parTransId="{7C21AC9C-FAB6-4C61-BE95-C854FD43AE0E}" sibTransId="{63FDFF6A-F943-41EB-8CE6-E6A9B1FFCB1A}"/>
    <dgm:cxn modelId="{54A6A210-828F-4BF8-AF4C-A8AC0B64C51A}" type="presOf" srcId="{A21F2729-D242-476E-AAC0-EC624F94B842}" destId="{8B4BFAB8-3ADD-4552-A1CE-2CAED31ED5BE}" srcOrd="0" destOrd="5" presId="urn:microsoft.com/office/officeart/2005/8/layout/list1"/>
    <dgm:cxn modelId="{01D4155A-1EAF-4E87-8369-9F6BE3A2876A}" srcId="{EF83F886-203A-4953-BC84-D0494DBA2759}" destId="{11B298C5-B728-4B7E-9C87-0B6D07BBB927}" srcOrd="2" destOrd="0" parTransId="{C0EB4F39-A490-492D-AA2E-5BC4ACC7A518}" sibTransId="{8ED5C9B2-4555-4D66-AEDA-D21E95A1F543}"/>
    <dgm:cxn modelId="{19D40C8C-DA29-4FDB-8E87-C6DAB16DBE2C}" type="presOf" srcId="{C1167EFC-EF11-46C6-A9AD-23BE98EFAACD}" destId="{8B4BFAB8-3ADD-4552-A1CE-2CAED31ED5BE}" srcOrd="0" destOrd="6" presId="urn:microsoft.com/office/officeart/2005/8/layout/list1"/>
    <dgm:cxn modelId="{F7D33FAE-9E7B-4E08-BC1A-2B38F8AA3FE6}" type="presOf" srcId="{DA919411-468C-4240-9CC0-C2EA006749AA}" destId="{8B4BFAB8-3ADD-4552-A1CE-2CAED31ED5BE}" srcOrd="0" destOrd="1" presId="urn:microsoft.com/office/officeart/2005/8/layout/list1"/>
    <dgm:cxn modelId="{BDF062B7-1445-4E14-9285-B72C9DF4392A}" type="presOf" srcId="{EF83F886-203A-4953-BC84-D0494DBA2759}" destId="{60664B91-AF63-4D1C-84AC-5D3522AA49F2}" srcOrd="0" destOrd="0" presId="urn:microsoft.com/office/officeart/2005/8/layout/list1"/>
    <dgm:cxn modelId="{901A9839-4DC7-4B31-9D6E-7F9704FE8FF4}" srcId="{EF83F886-203A-4953-BC84-D0494DBA2759}" destId="{7ABE9B05-1EDB-4A4F-987A-3FD6FE1E8B77}" srcOrd="3" destOrd="0" parTransId="{A15BA545-D990-4750-95C2-25F423B11BD6}" sibTransId="{8184A8D2-7F9D-4C57-80EC-0DFAA3BBF318}"/>
    <dgm:cxn modelId="{1D8EAC2F-F500-42D5-830F-7B8820AF0058}" type="presOf" srcId="{7ABE9B05-1EDB-4A4F-987A-3FD6FE1E8B77}" destId="{8B4BFAB8-3ADD-4552-A1CE-2CAED31ED5BE}" srcOrd="0" destOrd="3" presId="urn:microsoft.com/office/officeart/2005/8/layout/list1"/>
    <dgm:cxn modelId="{E9E48186-693D-4E7D-8517-75D90D37DEA6}" srcId="{EF83F886-203A-4953-BC84-D0494DBA2759}" destId="{A21F2729-D242-476E-AAC0-EC624F94B842}" srcOrd="5" destOrd="0" parTransId="{CD5BE712-7926-4334-B4C4-B4D726D192DD}" sibTransId="{7EDDE5CF-4FE2-40D3-A34E-3662E6D0AA7F}"/>
    <dgm:cxn modelId="{B7CA2D85-11DB-4E7F-BC85-78102B6B0157}" type="presParOf" srcId="{002C6AAD-9518-4541-82A2-3DA0883D0018}" destId="{FE513246-31C4-483D-9AA1-A78B0D932770}" srcOrd="0" destOrd="0" presId="urn:microsoft.com/office/officeart/2005/8/layout/list1"/>
    <dgm:cxn modelId="{6C70BA8F-C6E3-4884-8679-27651586A978}" type="presParOf" srcId="{FE513246-31C4-483D-9AA1-A78B0D932770}" destId="{60664B91-AF63-4D1C-84AC-5D3522AA49F2}" srcOrd="0" destOrd="0" presId="urn:microsoft.com/office/officeart/2005/8/layout/list1"/>
    <dgm:cxn modelId="{D8DFBE70-A1A2-4B87-B889-7FA16BFA2260}" type="presParOf" srcId="{FE513246-31C4-483D-9AA1-A78B0D932770}" destId="{9DC0EE53-B131-48A4-B5A0-4E07648E83C4}" srcOrd="1" destOrd="0" presId="urn:microsoft.com/office/officeart/2005/8/layout/list1"/>
    <dgm:cxn modelId="{A023C335-41A2-4D98-B25D-41F0953AA156}" type="presParOf" srcId="{002C6AAD-9518-4541-82A2-3DA0883D0018}" destId="{57F8F691-D328-4CD7-BCEA-75B7A9D4646A}" srcOrd="1" destOrd="0" presId="urn:microsoft.com/office/officeart/2005/8/layout/list1"/>
    <dgm:cxn modelId="{1C7A9DD7-0F4D-4F1F-BC5D-04E0EBA1ACEE}" type="presParOf" srcId="{002C6AAD-9518-4541-82A2-3DA0883D0018}" destId="{8B4BFAB8-3ADD-4552-A1CE-2CAED31ED5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00A70-2DD3-4853-8D66-DEA9B9B636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452818-0063-4A1C-9828-BCFBD274CBD9}">
      <dgm:prSet phldrT="[Tekst]"/>
      <dgm:spPr/>
      <dgm:t>
        <a:bodyPr/>
        <a:lstStyle/>
        <a:p>
          <a:r>
            <a:rPr lang="pl-PL" b="1" dirty="0" smtClean="0"/>
            <a:t>użytkowanie języka w procesie odbioru komunikatów werbalnego</a:t>
          </a:r>
          <a:endParaRPr lang="pl-PL" b="1" dirty="0"/>
        </a:p>
      </dgm:t>
    </dgm:pt>
    <dgm:pt modelId="{84DEC2D3-FD84-441C-B056-0C7D4F6B7AD6}" type="parTrans" cxnId="{F9BC30FE-CDBB-4B21-AF81-0FB1CF7FBA06}">
      <dgm:prSet/>
      <dgm:spPr/>
      <dgm:t>
        <a:bodyPr/>
        <a:lstStyle/>
        <a:p>
          <a:endParaRPr lang="pl-PL"/>
        </a:p>
      </dgm:t>
    </dgm:pt>
    <dgm:pt modelId="{B766A090-27E6-4BF3-8B33-E698AEF5F57B}" type="sibTrans" cxnId="{F9BC30FE-CDBB-4B21-AF81-0FB1CF7FBA06}">
      <dgm:prSet/>
      <dgm:spPr/>
      <dgm:t>
        <a:bodyPr/>
        <a:lstStyle/>
        <a:p>
          <a:endParaRPr lang="pl-PL"/>
        </a:p>
      </dgm:t>
    </dgm:pt>
    <dgm:pt modelId="{2B70870C-0108-472C-8F98-68E196E793DE}">
      <dgm:prSet phldrT="[Tekst]"/>
      <dgm:spPr/>
      <dgm:t>
        <a:bodyPr/>
        <a:lstStyle/>
        <a:p>
          <a:r>
            <a:rPr lang="pl-PL" dirty="0" smtClean="0"/>
            <a:t>Słuchanie</a:t>
          </a:r>
          <a:endParaRPr lang="pl-PL" dirty="0"/>
        </a:p>
      </dgm:t>
    </dgm:pt>
    <dgm:pt modelId="{CCE3EB07-961E-4481-971A-FF69A1A3205B}" type="parTrans" cxnId="{25451668-A62C-48AF-AFF8-3B5F1EDA028F}">
      <dgm:prSet/>
      <dgm:spPr/>
      <dgm:t>
        <a:bodyPr/>
        <a:lstStyle/>
        <a:p>
          <a:endParaRPr lang="pl-PL"/>
        </a:p>
      </dgm:t>
    </dgm:pt>
    <dgm:pt modelId="{0B3AB15B-2982-4412-94B1-36564E25ADD3}" type="sibTrans" cxnId="{25451668-A62C-48AF-AFF8-3B5F1EDA028F}">
      <dgm:prSet/>
      <dgm:spPr/>
      <dgm:t>
        <a:bodyPr/>
        <a:lstStyle/>
        <a:p>
          <a:endParaRPr lang="pl-PL"/>
        </a:p>
      </dgm:t>
    </dgm:pt>
    <dgm:pt modelId="{A3F066E8-F35E-4227-B665-C173B743915A}">
      <dgm:prSet phldrT="[Tekst]"/>
      <dgm:spPr/>
      <dgm:t>
        <a:bodyPr/>
        <a:lstStyle/>
        <a:p>
          <a:r>
            <a:rPr lang="pl-PL" dirty="0" smtClean="0"/>
            <a:t>Czytanie</a:t>
          </a:r>
          <a:endParaRPr lang="pl-PL" dirty="0"/>
        </a:p>
      </dgm:t>
    </dgm:pt>
    <dgm:pt modelId="{1D8CAA15-A156-4F9B-BE21-A5DE9BF50B56}" type="parTrans" cxnId="{1AF35D89-51CE-4C2A-8E4E-6B57C66EA676}">
      <dgm:prSet/>
      <dgm:spPr/>
      <dgm:t>
        <a:bodyPr/>
        <a:lstStyle/>
        <a:p>
          <a:endParaRPr lang="pl-PL"/>
        </a:p>
      </dgm:t>
    </dgm:pt>
    <dgm:pt modelId="{A2F360D2-6B60-42BC-B436-1DCACF6611F4}" type="sibTrans" cxnId="{1AF35D89-51CE-4C2A-8E4E-6B57C66EA676}">
      <dgm:prSet/>
      <dgm:spPr/>
      <dgm:t>
        <a:bodyPr/>
        <a:lstStyle/>
        <a:p>
          <a:endParaRPr lang="pl-PL"/>
        </a:p>
      </dgm:t>
    </dgm:pt>
    <dgm:pt modelId="{A340A96F-A6AC-4B25-AC02-FF9F4B8C7046}">
      <dgm:prSet phldrT="[Tekst]"/>
      <dgm:spPr/>
      <dgm:t>
        <a:bodyPr/>
        <a:lstStyle/>
        <a:p>
          <a:r>
            <a:rPr lang="pl-PL" b="1" dirty="0" smtClean="0"/>
            <a:t>użytkowanie języka w procesie tworzenia wypowiedzi werbalnych</a:t>
          </a:r>
          <a:endParaRPr lang="pl-PL" b="1" dirty="0"/>
        </a:p>
      </dgm:t>
    </dgm:pt>
    <dgm:pt modelId="{8A468D74-C7CA-4A87-969D-5182F8CA1251}" type="parTrans" cxnId="{48A59A4D-C5AA-4B6B-9F5C-DBF072FC2D62}">
      <dgm:prSet/>
      <dgm:spPr/>
      <dgm:t>
        <a:bodyPr/>
        <a:lstStyle/>
        <a:p>
          <a:endParaRPr lang="pl-PL"/>
        </a:p>
      </dgm:t>
    </dgm:pt>
    <dgm:pt modelId="{7BC6E8CD-2E5C-4E61-B00B-5E98107E43E1}" type="sibTrans" cxnId="{48A59A4D-C5AA-4B6B-9F5C-DBF072FC2D62}">
      <dgm:prSet/>
      <dgm:spPr/>
      <dgm:t>
        <a:bodyPr/>
        <a:lstStyle/>
        <a:p>
          <a:endParaRPr lang="pl-PL"/>
        </a:p>
      </dgm:t>
    </dgm:pt>
    <dgm:pt modelId="{7F7824B9-1E72-41E8-B3A8-3D32E32882FD}">
      <dgm:prSet phldrT="[Tekst]"/>
      <dgm:spPr/>
      <dgm:t>
        <a:bodyPr/>
        <a:lstStyle/>
        <a:p>
          <a:r>
            <a:rPr lang="pl-PL" dirty="0" smtClean="0"/>
            <a:t>Mówienie</a:t>
          </a:r>
          <a:endParaRPr lang="pl-PL" dirty="0"/>
        </a:p>
      </dgm:t>
    </dgm:pt>
    <dgm:pt modelId="{49938DA3-98B7-41E5-8C04-B4A672EAC618}" type="parTrans" cxnId="{1CAFD63D-BFDA-4BF7-ACEC-8DDDB8B38A92}">
      <dgm:prSet/>
      <dgm:spPr/>
      <dgm:t>
        <a:bodyPr/>
        <a:lstStyle/>
        <a:p>
          <a:endParaRPr lang="pl-PL"/>
        </a:p>
      </dgm:t>
    </dgm:pt>
    <dgm:pt modelId="{98096B9C-266F-4BE6-80DA-5CD1B7138436}" type="sibTrans" cxnId="{1CAFD63D-BFDA-4BF7-ACEC-8DDDB8B38A92}">
      <dgm:prSet/>
      <dgm:spPr/>
      <dgm:t>
        <a:bodyPr/>
        <a:lstStyle/>
        <a:p>
          <a:endParaRPr lang="pl-PL"/>
        </a:p>
      </dgm:t>
    </dgm:pt>
    <dgm:pt modelId="{43DB72CE-C7A5-4B80-91D2-1D3A085D661B}">
      <dgm:prSet phldrT="[Tekst]"/>
      <dgm:spPr/>
      <dgm:t>
        <a:bodyPr/>
        <a:lstStyle/>
        <a:p>
          <a:r>
            <a:rPr lang="pl-PL" dirty="0" smtClean="0"/>
            <a:t>Pisanie</a:t>
          </a:r>
          <a:endParaRPr lang="pl-PL" dirty="0"/>
        </a:p>
      </dgm:t>
    </dgm:pt>
    <dgm:pt modelId="{A6C5B3E5-D675-4327-9313-A7926A7CF9A0}" type="parTrans" cxnId="{80B7D289-1779-4BF6-A078-BE671B1B8C85}">
      <dgm:prSet/>
      <dgm:spPr/>
      <dgm:t>
        <a:bodyPr/>
        <a:lstStyle/>
        <a:p>
          <a:endParaRPr lang="pl-PL"/>
        </a:p>
      </dgm:t>
    </dgm:pt>
    <dgm:pt modelId="{3B07540F-614A-4061-96B6-2BF26D0CFD90}" type="sibTrans" cxnId="{80B7D289-1779-4BF6-A078-BE671B1B8C85}">
      <dgm:prSet/>
      <dgm:spPr/>
      <dgm:t>
        <a:bodyPr/>
        <a:lstStyle/>
        <a:p>
          <a:endParaRPr lang="pl-PL"/>
        </a:p>
      </dgm:t>
    </dgm:pt>
    <dgm:pt modelId="{71589209-90D8-4B3F-AD9E-8CF1E42BA09B}">
      <dgm:prSet phldrT="[Tekst]"/>
      <dgm:spPr/>
      <dgm:t>
        <a:bodyPr/>
        <a:lstStyle/>
        <a:p>
          <a:r>
            <a:rPr lang="pl-PL" b="1" dirty="0" smtClean="0"/>
            <a:t>rozumienie utworów literackich, jak również nieliterackich</a:t>
          </a:r>
          <a:endParaRPr lang="pl-PL" b="1" dirty="0"/>
        </a:p>
      </dgm:t>
    </dgm:pt>
    <dgm:pt modelId="{56A154CB-BC4B-4299-80A3-097B311F51D7}" type="parTrans" cxnId="{93510AF9-0204-4EC0-B146-3871B28F9303}">
      <dgm:prSet/>
      <dgm:spPr/>
      <dgm:t>
        <a:bodyPr/>
        <a:lstStyle/>
        <a:p>
          <a:endParaRPr lang="pl-PL"/>
        </a:p>
      </dgm:t>
    </dgm:pt>
    <dgm:pt modelId="{C81CB5C9-4806-418A-A3DE-37A72DFB0999}" type="sibTrans" cxnId="{93510AF9-0204-4EC0-B146-3871B28F9303}">
      <dgm:prSet/>
      <dgm:spPr/>
      <dgm:t>
        <a:bodyPr/>
        <a:lstStyle/>
        <a:p>
          <a:endParaRPr lang="pl-PL"/>
        </a:p>
      </dgm:t>
    </dgm:pt>
    <dgm:pt modelId="{2B7F2049-FFAE-41DB-96BE-498586485FA4}">
      <dgm:prSet phldrT="[Tekst]"/>
      <dgm:spPr/>
      <dgm:t>
        <a:bodyPr/>
        <a:lstStyle/>
        <a:p>
          <a:r>
            <a:rPr lang="pl-PL" dirty="0" smtClean="0"/>
            <a:t>Odbiór tekstów kultury</a:t>
          </a:r>
          <a:endParaRPr lang="pl-PL" dirty="0"/>
        </a:p>
      </dgm:t>
    </dgm:pt>
    <dgm:pt modelId="{4AC3081F-9293-4844-8516-91497E90A1E7}" type="parTrans" cxnId="{DD4B591C-22FB-43AF-AF79-2FAE6A4C2A23}">
      <dgm:prSet/>
      <dgm:spPr/>
      <dgm:t>
        <a:bodyPr/>
        <a:lstStyle/>
        <a:p>
          <a:endParaRPr lang="pl-PL"/>
        </a:p>
      </dgm:t>
    </dgm:pt>
    <dgm:pt modelId="{B45A5887-3F76-475E-B739-BC1A6CF5A0F3}" type="sibTrans" cxnId="{DD4B591C-22FB-43AF-AF79-2FAE6A4C2A23}">
      <dgm:prSet/>
      <dgm:spPr/>
      <dgm:t>
        <a:bodyPr/>
        <a:lstStyle/>
        <a:p>
          <a:endParaRPr lang="pl-PL"/>
        </a:p>
      </dgm:t>
    </dgm:pt>
    <dgm:pt modelId="{24EF33D2-D703-4C31-981D-B87A8BCF00DB}" type="pres">
      <dgm:prSet presAssocID="{20A00A70-2DD3-4853-8D66-DEA9B9B636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B9D257-2EF7-4221-B9FB-B9B536545941}" type="pres">
      <dgm:prSet presAssocID="{20A00A70-2DD3-4853-8D66-DEA9B9B636C7}" presName="tSp" presStyleCnt="0"/>
      <dgm:spPr/>
    </dgm:pt>
    <dgm:pt modelId="{BC6441DF-5405-4670-AF1F-E39BD62427DB}" type="pres">
      <dgm:prSet presAssocID="{20A00A70-2DD3-4853-8D66-DEA9B9B636C7}" presName="bSp" presStyleCnt="0"/>
      <dgm:spPr/>
    </dgm:pt>
    <dgm:pt modelId="{5102FC6E-3999-449B-9058-FD3988E7BD74}" type="pres">
      <dgm:prSet presAssocID="{20A00A70-2DD3-4853-8D66-DEA9B9B636C7}" presName="process" presStyleCnt="0"/>
      <dgm:spPr/>
    </dgm:pt>
    <dgm:pt modelId="{BACC9353-BEBD-44AE-8102-54514DA9EFBA}" type="pres">
      <dgm:prSet presAssocID="{98452818-0063-4A1C-9828-BCFBD274CBD9}" presName="composite1" presStyleCnt="0"/>
      <dgm:spPr/>
    </dgm:pt>
    <dgm:pt modelId="{F3A56699-6ED6-4B28-A449-C9278992EF9A}" type="pres">
      <dgm:prSet presAssocID="{98452818-0063-4A1C-9828-BCFBD274CBD9}" presName="dummyNode1" presStyleLbl="node1" presStyleIdx="0" presStyleCnt="3"/>
      <dgm:spPr/>
    </dgm:pt>
    <dgm:pt modelId="{DE74A2E7-2FBE-4D19-B377-3EC1318CA96A}" type="pres">
      <dgm:prSet presAssocID="{98452818-0063-4A1C-9828-BCFBD274CBD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372BB1-2D65-46A1-B2B0-418D6082B607}" type="pres">
      <dgm:prSet presAssocID="{98452818-0063-4A1C-9828-BCFBD274CBD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5C6A26-71DD-43B8-96F1-96661877A27F}" type="pres">
      <dgm:prSet presAssocID="{98452818-0063-4A1C-9828-BCFBD274CBD9}" presName="parentNode1" presStyleLbl="node1" presStyleIdx="0" presStyleCnt="3" custScaleX="125221" custScaleY="16651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3CC81-A070-40F9-B30E-3EC09E6D96D2}" type="pres">
      <dgm:prSet presAssocID="{98452818-0063-4A1C-9828-BCFBD274CBD9}" presName="connSite1" presStyleCnt="0"/>
      <dgm:spPr/>
    </dgm:pt>
    <dgm:pt modelId="{A4ED3F35-BC43-463F-81F8-CE1C5F473C17}" type="pres">
      <dgm:prSet presAssocID="{B766A090-27E6-4BF3-8B33-E698AEF5F57B}" presName="Name9" presStyleLbl="sibTrans2D1" presStyleIdx="0" presStyleCnt="2"/>
      <dgm:spPr/>
      <dgm:t>
        <a:bodyPr/>
        <a:lstStyle/>
        <a:p>
          <a:endParaRPr lang="pl-PL"/>
        </a:p>
      </dgm:t>
    </dgm:pt>
    <dgm:pt modelId="{A2C91326-F4A9-4558-938C-8ED98B6B24F6}" type="pres">
      <dgm:prSet presAssocID="{A340A96F-A6AC-4B25-AC02-FF9F4B8C7046}" presName="composite2" presStyleCnt="0"/>
      <dgm:spPr/>
    </dgm:pt>
    <dgm:pt modelId="{6C3091CE-1ED2-4B5B-B48B-7A9CA44A86F3}" type="pres">
      <dgm:prSet presAssocID="{A340A96F-A6AC-4B25-AC02-FF9F4B8C7046}" presName="dummyNode2" presStyleLbl="node1" presStyleIdx="0" presStyleCnt="3"/>
      <dgm:spPr/>
    </dgm:pt>
    <dgm:pt modelId="{17109580-DB43-4A1D-80DE-0E0C6A69DD84}" type="pres">
      <dgm:prSet presAssocID="{A340A96F-A6AC-4B25-AC02-FF9F4B8C704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988309-DC86-4FA5-9B52-BF3A9C0E65F2}" type="pres">
      <dgm:prSet presAssocID="{A340A96F-A6AC-4B25-AC02-FF9F4B8C704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432C4A-0020-4ECF-926C-68D50845CAF7}" type="pres">
      <dgm:prSet presAssocID="{A340A96F-A6AC-4B25-AC02-FF9F4B8C7046}" presName="parentNode2" presStyleLbl="node1" presStyleIdx="1" presStyleCnt="3" custScaleX="128561" custScaleY="153604" custLinFactNeighborY="-319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E60D49-A359-430A-8627-A081A8A0A7D8}" type="pres">
      <dgm:prSet presAssocID="{A340A96F-A6AC-4B25-AC02-FF9F4B8C7046}" presName="connSite2" presStyleCnt="0"/>
      <dgm:spPr/>
    </dgm:pt>
    <dgm:pt modelId="{F4AD46D7-7E0D-4BF6-A86D-E739EAE88E86}" type="pres">
      <dgm:prSet presAssocID="{7BC6E8CD-2E5C-4E61-B00B-5E98107E43E1}" presName="Name18" presStyleLbl="sibTrans2D1" presStyleIdx="1" presStyleCnt="2"/>
      <dgm:spPr/>
      <dgm:t>
        <a:bodyPr/>
        <a:lstStyle/>
        <a:p>
          <a:endParaRPr lang="pl-PL"/>
        </a:p>
      </dgm:t>
    </dgm:pt>
    <dgm:pt modelId="{4C344D2F-DAA8-4B56-B182-ACBEAAFFAF57}" type="pres">
      <dgm:prSet presAssocID="{71589209-90D8-4B3F-AD9E-8CF1E42BA09B}" presName="composite1" presStyleCnt="0"/>
      <dgm:spPr/>
    </dgm:pt>
    <dgm:pt modelId="{D263B84C-8625-4BCC-98DF-CB43BCA3D891}" type="pres">
      <dgm:prSet presAssocID="{71589209-90D8-4B3F-AD9E-8CF1E42BA09B}" presName="dummyNode1" presStyleLbl="node1" presStyleIdx="1" presStyleCnt="3"/>
      <dgm:spPr/>
    </dgm:pt>
    <dgm:pt modelId="{24D67429-9464-404D-86DD-F4C02BAF243E}" type="pres">
      <dgm:prSet presAssocID="{71589209-90D8-4B3F-AD9E-8CF1E42BA09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300B3D-990C-4CFA-9891-1C30D3ADC3DE}" type="pres">
      <dgm:prSet presAssocID="{71589209-90D8-4B3F-AD9E-8CF1E42BA09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181989-C5BE-41AA-9984-D7339B25519F}" type="pres">
      <dgm:prSet presAssocID="{71589209-90D8-4B3F-AD9E-8CF1E42BA09B}" presName="parentNode1" presStyleLbl="node1" presStyleIdx="2" presStyleCnt="3" custScaleX="119678" custScaleY="180163" custLinFactNeighborX="-2435" custLinFactNeighborY="2822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C92FAF-8FB5-408A-89B0-379DA86DFDEB}" type="pres">
      <dgm:prSet presAssocID="{71589209-90D8-4B3F-AD9E-8CF1E42BA09B}" presName="connSite1" presStyleCnt="0"/>
      <dgm:spPr/>
    </dgm:pt>
  </dgm:ptLst>
  <dgm:cxnLst>
    <dgm:cxn modelId="{DD4B591C-22FB-43AF-AF79-2FAE6A4C2A23}" srcId="{71589209-90D8-4B3F-AD9E-8CF1E42BA09B}" destId="{2B7F2049-FFAE-41DB-96BE-498586485FA4}" srcOrd="0" destOrd="0" parTransId="{4AC3081F-9293-4844-8516-91497E90A1E7}" sibTransId="{B45A5887-3F76-475E-B739-BC1A6CF5A0F3}"/>
    <dgm:cxn modelId="{F9BC30FE-CDBB-4B21-AF81-0FB1CF7FBA06}" srcId="{20A00A70-2DD3-4853-8D66-DEA9B9B636C7}" destId="{98452818-0063-4A1C-9828-BCFBD274CBD9}" srcOrd="0" destOrd="0" parTransId="{84DEC2D3-FD84-441C-B056-0C7D4F6B7AD6}" sibTransId="{B766A090-27E6-4BF3-8B33-E698AEF5F57B}"/>
    <dgm:cxn modelId="{93510AF9-0204-4EC0-B146-3871B28F9303}" srcId="{20A00A70-2DD3-4853-8D66-DEA9B9B636C7}" destId="{71589209-90D8-4B3F-AD9E-8CF1E42BA09B}" srcOrd="2" destOrd="0" parTransId="{56A154CB-BC4B-4299-80A3-097B311F51D7}" sibTransId="{C81CB5C9-4806-418A-A3DE-37A72DFB0999}"/>
    <dgm:cxn modelId="{48A59A4D-C5AA-4B6B-9F5C-DBF072FC2D62}" srcId="{20A00A70-2DD3-4853-8D66-DEA9B9B636C7}" destId="{A340A96F-A6AC-4B25-AC02-FF9F4B8C7046}" srcOrd="1" destOrd="0" parTransId="{8A468D74-C7CA-4A87-969D-5182F8CA1251}" sibTransId="{7BC6E8CD-2E5C-4E61-B00B-5E98107E43E1}"/>
    <dgm:cxn modelId="{5A3F287C-171D-48F9-8E51-EBBCDC846A2C}" type="presOf" srcId="{2B7F2049-FFAE-41DB-96BE-498586485FA4}" destId="{24D67429-9464-404D-86DD-F4C02BAF243E}" srcOrd="0" destOrd="0" presId="urn:microsoft.com/office/officeart/2005/8/layout/hProcess4"/>
    <dgm:cxn modelId="{C3025D21-84DD-4DBE-887F-735FA0F2CEFF}" type="presOf" srcId="{A3F066E8-F35E-4227-B665-C173B743915A}" destId="{DE74A2E7-2FBE-4D19-B377-3EC1318CA96A}" srcOrd="0" destOrd="1" presId="urn:microsoft.com/office/officeart/2005/8/layout/hProcess4"/>
    <dgm:cxn modelId="{2AE26CCE-324D-41D8-B277-BF1849C5528C}" type="presOf" srcId="{B766A090-27E6-4BF3-8B33-E698AEF5F57B}" destId="{A4ED3F35-BC43-463F-81F8-CE1C5F473C17}" srcOrd="0" destOrd="0" presId="urn:microsoft.com/office/officeart/2005/8/layout/hProcess4"/>
    <dgm:cxn modelId="{3BD3323A-CFD7-4103-8BA6-9D0A7CE63876}" type="presOf" srcId="{2B70870C-0108-472C-8F98-68E196E793DE}" destId="{C5372BB1-2D65-46A1-B2B0-418D6082B607}" srcOrd="1" destOrd="0" presId="urn:microsoft.com/office/officeart/2005/8/layout/hProcess4"/>
    <dgm:cxn modelId="{D498FD1C-27F7-4EB8-8247-1A0E8F0C7CDD}" type="presOf" srcId="{2B7F2049-FFAE-41DB-96BE-498586485FA4}" destId="{0B300B3D-990C-4CFA-9891-1C30D3ADC3DE}" srcOrd="1" destOrd="0" presId="urn:microsoft.com/office/officeart/2005/8/layout/hProcess4"/>
    <dgm:cxn modelId="{50BB9C29-5B9C-42FC-B042-E73E375F5C57}" type="presOf" srcId="{7F7824B9-1E72-41E8-B3A8-3D32E32882FD}" destId="{17109580-DB43-4A1D-80DE-0E0C6A69DD84}" srcOrd="0" destOrd="0" presId="urn:microsoft.com/office/officeart/2005/8/layout/hProcess4"/>
    <dgm:cxn modelId="{80B7D289-1779-4BF6-A078-BE671B1B8C85}" srcId="{A340A96F-A6AC-4B25-AC02-FF9F4B8C7046}" destId="{43DB72CE-C7A5-4B80-91D2-1D3A085D661B}" srcOrd="1" destOrd="0" parTransId="{A6C5B3E5-D675-4327-9313-A7926A7CF9A0}" sibTransId="{3B07540F-614A-4061-96B6-2BF26D0CFD90}"/>
    <dgm:cxn modelId="{F87E12FF-3C43-463A-BD1B-A82B9111DF1F}" type="presOf" srcId="{43DB72CE-C7A5-4B80-91D2-1D3A085D661B}" destId="{17109580-DB43-4A1D-80DE-0E0C6A69DD84}" srcOrd="0" destOrd="1" presId="urn:microsoft.com/office/officeart/2005/8/layout/hProcess4"/>
    <dgm:cxn modelId="{EB1DDB2D-830E-4F6E-984D-BB8470E242D5}" type="presOf" srcId="{20A00A70-2DD3-4853-8D66-DEA9B9B636C7}" destId="{24EF33D2-D703-4C31-981D-B87A8BCF00DB}" srcOrd="0" destOrd="0" presId="urn:microsoft.com/office/officeart/2005/8/layout/hProcess4"/>
    <dgm:cxn modelId="{C40DF520-5EFE-4D89-A5A1-576F3DCD03C3}" type="presOf" srcId="{A3F066E8-F35E-4227-B665-C173B743915A}" destId="{C5372BB1-2D65-46A1-B2B0-418D6082B607}" srcOrd="1" destOrd="1" presId="urn:microsoft.com/office/officeart/2005/8/layout/hProcess4"/>
    <dgm:cxn modelId="{18C8E7BC-24FB-4320-8057-928EEFBF6F4D}" type="presOf" srcId="{7F7824B9-1E72-41E8-B3A8-3D32E32882FD}" destId="{3E988309-DC86-4FA5-9B52-BF3A9C0E65F2}" srcOrd="1" destOrd="0" presId="urn:microsoft.com/office/officeart/2005/8/layout/hProcess4"/>
    <dgm:cxn modelId="{95D6FCA0-3404-4AD7-A122-F9635D7884E3}" type="presOf" srcId="{43DB72CE-C7A5-4B80-91D2-1D3A085D661B}" destId="{3E988309-DC86-4FA5-9B52-BF3A9C0E65F2}" srcOrd="1" destOrd="1" presId="urn:microsoft.com/office/officeart/2005/8/layout/hProcess4"/>
    <dgm:cxn modelId="{1D5D2CAA-6F34-4CBD-8B19-51F9A66A49F2}" type="presOf" srcId="{98452818-0063-4A1C-9828-BCFBD274CBD9}" destId="{AE5C6A26-71DD-43B8-96F1-96661877A27F}" srcOrd="0" destOrd="0" presId="urn:microsoft.com/office/officeart/2005/8/layout/hProcess4"/>
    <dgm:cxn modelId="{36FD6CF7-82A1-4B3F-B758-E4860BE99154}" type="presOf" srcId="{A340A96F-A6AC-4B25-AC02-FF9F4B8C7046}" destId="{E8432C4A-0020-4ECF-926C-68D50845CAF7}" srcOrd="0" destOrd="0" presId="urn:microsoft.com/office/officeart/2005/8/layout/hProcess4"/>
    <dgm:cxn modelId="{2CB26E2E-9E56-48CC-BF75-716211617563}" type="presOf" srcId="{71589209-90D8-4B3F-AD9E-8CF1E42BA09B}" destId="{7C181989-C5BE-41AA-9984-D7339B25519F}" srcOrd="0" destOrd="0" presId="urn:microsoft.com/office/officeart/2005/8/layout/hProcess4"/>
    <dgm:cxn modelId="{1CAFD63D-BFDA-4BF7-ACEC-8DDDB8B38A92}" srcId="{A340A96F-A6AC-4B25-AC02-FF9F4B8C7046}" destId="{7F7824B9-1E72-41E8-B3A8-3D32E32882FD}" srcOrd="0" destOrd="0" parTransId="{49938DA3-98B7-41E5-8C04-B4A672EAC618}" sibTransId="{98096B9C-266F-4BE6-80DA-5CD1B7138436}"/>
    <dgm:cxn modelId="{1AF35D89-51CE-4C2A-8E4E-6B57C66EA676}" srcId="{98452818-0063-4A1C-9828-BCFBD274CBD9}" destId="{A3F066E8-F35E-4227-B665-C173B743915A}" srcOrd="1" destOrd="0" parTransId="{1D8CAA15-A156-4F9B-BE21-A5DE9BF50B56}" sibTransId="{A2F360D2-6B60-42BC-B436-1DCACF6611F4}"/>
    <dgm:cxn modelId="{B7E116B1-E886-4689-9478-DF389632B6AB}" type="presOf" srcId="{2B70870C-0108-472C-8F98-68E196E793DE}" destId="{DE74A2E7-2FBE-4D19-B377-3EC1318CA96A}" srcOrd="0" destOrd="0" presId="urn:microsoft.com/office/officeart/2005/8/layout/hProcess4"/>
    <dgm:cxn modelId="{25451668-A62C-48AF-AFF8-3B5F1EDA028F}" srcId="{98452818-0063-4A1C-9828-BCFBD274CBD9}" destId="{2B70870C-0108-472C-8F98-68E196E793DE}" srcOrd="0" destOrd="0" parTransId="{CCE3EB07-961E-4481-971A-FF69A1A3205B}" sibTransId="{0B3AB15B-2982-4412-94B1-36564E25ADD3}"/>
    <dgm:cxn modelId="{F28161DC-0CC8-42F4-843F-A3A5945D5B17}" type="presOf" srcId="{7BC6E8CD-2E5C-4E61-B00B-5E98107E43E1}" destId="{F4AD46D7-7E0D-4BF6-A86D-E739EAE88E86}" srcOrd="0" destOrd="0" presId="urn:microsoft.com/office/officeart/2005/8/layout/hProcess4"/>
    <dgm:cxn modelId="{D20319DC-6C7E-4B6B-BAF1-51AE1F893808}" type="presParOf" srcId="{24EF33D2-D703-4C31-981D-B87A8BCF00DB}" destId="{A8B9D257-2EF7-4221-B9FB-B9B536545941}" srcOrd="0" destOrd="0" presId="urn:microsoft.com/office/officeart/2005/8/layout/hProcess4"/>
    <dgm:cxn modelId="{56E1F3CF-78E7-4D1A-957B-03FD72CDB158}" type="presParOf" srcId="{24EF33D2-D703-4C31-981D-B87A8BCF00DB}" destId="{BC6441DF-5405-4670-AF1F-E39BD62427DB}" srcOrd="1" destOrd="0" presId="urn:microsoft.com/office/officeart/2005/8/layout/hProcess4"/>
    <dgm:cxn modelId="{09644626-24D2-401D-A578-990D8D1EC062}" type="presParOf" srcId="{24EF33D2-D703-4C31-981D-B87A8BCF00DB}" destId="{5102FC6E-3999-449B-9058-FD3988E7BD74}" srcOrd="2" destOrd="0" presId="urn:microsoft.com/office/officeart/2005/8/layout/hProcess4"/>
    <dgm:cxn modelId="{A2AC9CCD-CB4B-4B85-B20E-A04D13835624}" type="presParOf" srcId="{5102FC6E-3999-449B-9058-FD3988E7BD74}" destId="{BACC9353-BEBD-44AE-8102-54514DA9EFBA}" srcOrd="0" destOrd="0" presId="urn:microsoft.com/office/officeart/2005/8/layout/hProcess4"/>
    <dgm:cxn modelId="{733CE728-313F-4732-9FFC-D2C899A3C4DB}" type="presParOf" srcId="{BACC9353-BEBD-44AE-8102-54514DA9EFBA}" destId="{F3A56699-6ED6-4B28-A449-C9278992EF9A}" srcOrd="0" destOrd="0" presId="urn:microsoft.com/office/officeart/2005/8/layout/hProcess4"/>
    <dgm:cxn modelId="{5E36869A-35F9-4D08-8232-986C54DD84FC}" type="presParOf" srcId="{BACC9353-BEBD-44AE-8102-54514DA9EFBA}" destId="{DE74A2E7-2FBE-4D19-B377-3EC1318CA96A}" srcOrd="1" destOrd="0" presId="urn:microsoft.com/office/officeart/2005/8/layout/hProcess4"/>
    <dgm:cxn modelId="{079C83D2-8846-4FDE-9EFB-DEA0EE5CC8DD}" type="presParOf" srcId="{BACC9353-BEBD-44AE-8102-54514DA9EFBA}" destId="{C5372BB1-2D65-46A1-B2B0-418D6082B607}" srcOrd="2" destOrd="0" presId="urn:microsoft.com/office/officeart/2005/8/layout/hProcess4"/>
    <dgm:cxn modelId="{0E8A0028-780C-4146-80B4-988DE4F71923}" type="presParOf" srcId="{BACC9353-BEBD-44AE-8102-54514DA9EFBA}" destId="{AE5C6A26-71DD-43B8-96F1-96661877A27F}" srcOrd="3" destOrd="0" presId="urn:microsoft.com/office/officeart/2005/8/layout/hProcess4"/>
    <dgm:cxn modelId="{7BFBF619-D565-40BE-9ECB-B8E1A9AEC85D}" type="presParOf" srcId="{BACC9353-BEBD-44AE-8102-54514DA9EFBA}" destId="{F003CC81-A070-40F9-B30E-3EC09E6D96D2}" srcOrd="4" destOrd="0" presId="urn:microsoft.com/office/officeart/2005/8/layout/hProcess4"/>
    <dgm:cxn modelId="{8AE06618-26BF-444B-B442-F0B951B4BB24}" type="presParOf" srcId="{5102FC6E-3999-449B-9058-FD3988E7BD74}" destId="{A4ED3F35-BC43-463F-81F8-CE1C5F473C17}" srcOrd="1" destOrd="0" presId="urn:microsoft.com/office/officeart/2005/8/layout/hProcess4"/>
    <dgm:cxn modelId="{27B09E07-C1FC-4D40-AFBC-827F46CA1F1C}" type="presParOf" srcId="{5102FC6E-3999-449B-9058-FD3988E7BD74}" destId="{A2C91326-F4A9-4558-938C-8ED98B6B24F6}" srcOrd="2" destOrd="0" presId="urn:microsoft.com/office/officeart/2005/8/layout/hProcess4"/>
    <dgm:cxn modelId="{52413EC2-0A33-4CBE-9D0D-0AF0888BE214}" type="presParOf" srcId="{A2C91326-F4A9-4558-938C-8ED98B6B24F6}" destId="{6C3091CE-1ED2-4B5B-B48B-7A9CA44A86F3}" srcOrd="0" destOrd="0" presId="urn:microsoft.com/office/officeart/2005/8/layout/hProcess4"/>
    <dgm:cxn modelId="{8D4D6191-FBE2-41EB-BA04-D6727A304DA8}" type="presParOf" srcId="{A2C91326-F4A9-4558-938C-8ED98B6B24F6}" destId="{17109580-DB43-4A1D-80DE-0E0C6A69DD84}" srcOrd="1" destOrd="0" presId="urn:microsoft.com/office/officeart/2005/8/layout/hProcess4"/>
    <dgm:cxn modelId="{6B2D87E5-A7A3-4CA5-8750-842BA91554FE}" type="presParOf" srcId="{A2C91326-F4A9-4558-938C-8ED98B6B24F6}" destId="{3E988309-DC86-4FA5-9B52-BF3A9C0E65F2}" srcOrd="2" destOrd="0" presId="urn:microsoft.com/office/officeart/2005/8/layout/hProcess4"/>
    <dgm:cxn modelId="{FA4D7B5A-B864-4559-8966-934E00688C89}" type="presParOf" srcId="{A2C91326-F4A9-4558-938C-8ED98B6B24F6}" destId="{E8432C4A-0020-4ECF-926C-68D50845CAF7}" srcOrd="3" destOrd="0" presId="urn:microsoft.com/office/officeart/2005/8/layout/hProcess4"/>
    <dgm:cxn modelId="{7685F70E-0193-4493-8504-B5C41289B6F9}" type="presParOf" srcId="{A2C91326-F4A9-4558-938C-8ED98B6B24F6}" destId="{CAE60D49-A359-430A-8627-A081A8A0A7D8}" srcOrd="4" destOrd="0" presId="urn:microsoft.com/office/officeart/2005/8/layout/hProcess4"/>
    <dgm:cxn modelId="{A21F60AC-21C5-49F9-8654-47EAD111993C}" type="presParOf" srcId="{5102FC6E-3999-449B-9058-FD3988E7BD74}" destId="{F4AD46D7-7E0D-4BF6-A86D-E739EAE88E86}" srcOrd="3" destOrd="0" presId="urn:microsoft.com/office/officeart/2005/8/layout/hProcess4"/>
    <dgm:cxn modelId="{60FD8F06-E4D0-4187-B396-3C843860C3D5}" type="presParOf" srcId="{5102FC6E-3999-449B-9058-FD3988E7BD74}" destId="{4C344D2F-DAA8-4B56-B182-ACBEAAFFAF57}" srcOrd="4" destOrd="0" presId="urn:microsoft.com/office/officeart/2005/8/layout/hProcess4"/>
    <dgm:cxn modelId="{40FE39BB-6759-4ED1-B276-8069AA2ED206}" type="presParOf" srcId="{4C344D2F-DAA8-4B56-B182-ACBEAAFFAF57}" destId="{D263B84C-8625-4BCC-98DF-CB43BCA3D891}" srcOrd="0" destOrd="0" presId="urn:microsoft.com/office/officeart/2005/8/layout/hProcess4"/>
    <dgm:cxn modelId="{73412EC4-80F8-426A-84EF-5851FAF31740}" type="presParOf" srcId="{4C344D2F-DAA8-4B56-B182-ACBEAAFFAF57}" destId="{24D67429-9464-404D-86DD-F4C02BAF243E}" srcOrd="1" destOrd="0" presId="urn:microsoft.com/office/officeart/2005/8/layout/hProcess4"/>
    <dgm:cxn modelId="{68A0E146-D644-4EF8-AA19-9919C8049298}" type="presParOf" srcId="{4C344D2F-DAA8-4B56-B182-ACBEAAFFAF57}" destId="{0B300B3D-990C-4CFA-9891-1C30D3ADC3DE}" srcOrd="2" destOrd="0" presId="urn:microsoft.com/office/officeart/2005/8/layout/hProcess4"/>
    <dgm:cxn modelId="{652FA7EA-B9EB-44A9-9734-A55F59650718}" type="presParOf" srcId="{4C344D2F-DAA8-4B56-B182-ACBEAAFFAF57}" destId="{7C181989-C5BE-41AA-9984-D7339B25519F}" srcOrd="3" destOrd="0" presId="urn:microsoft.com/office/officeart/2005/8/layout/hProcess4"/>
    <dgm:cxn modelId="{5348FFD7-0AC8-424D-B50F-D3F2B75ECB6D}" type="presParOf" srcId="{4C344D2F-DAA8-4B56-B182-ACBEAAFFAF57}" destId="{48C92FAF-8FB5-408A-89B0-379DA86DFDE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3B6D4-CF28-45FA-B69C-69188233972F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</dgm:pt>
    <dgm:pt modelId="{BDA7CC62-53F7-429F-BF24-1C5E1E6B8021}">
      <dgm:prSet phldrT="[Tekst]"/>
      <dgm:spPr/>
      <dgm:t>
        <a:bodyPr/>
        <a:lstStyle/>
        <a:p>
          <a:r>
            <a:rPr lang="pl-PL" dirty="0" smtClean="0"/>
            <a:t>Głównym zadaniem polonisty jest więc usprawnianie kompetencji językowo-komunikacyjnych  oraz tekstowo-kulturowych młodych użytkowników języka polskiego    i to zarówno tych, którzy na co dzień żyją w kontekście kultury polskiej, jak i pozostających poza granicami Rzeczpospolitej.</a:t>
          </a:r>
          <a:endParaRPr lang="pl-PL" dirty="0"/>
        </a:p>
      </dgm:t>
    </dgm:pt>
    <dgm:pt modelId="{A20CA1CD-19AB-4215-97BB-630AFF9AF9C0}" type="parTrans" cxnId="{DC359871-B166-4D2D-891E-E42B9561D9EF}">
      <dgm:prSet/>
      <dgm:spPr/>
      <dgm:t>
        <a:bodyPr/>
        <a:lstStyle/>
        <a:p>
          <a:endParaRPr lang="pl-PL"/>
        </a:p>
      </dgm:t>
    </dgm:pt>
    <dgm:pt modelId="{50307288-7578-4F9B-94B6-2CFC0FD009DF}" type="sibTrans" cxnId="{DC359871-B166-4D2D-891E-E42B9561D9EF}">
      <dgm:prSet/>
      <dgm:spPr/>
      <dgm:t>
        <a:bodyPr/>
        <a:lstStyle/>
        <a:p>
          <a:endParaRPr lang="pl-PL"/>
        </a:p>
      </dgm:t>
    </dgm:pt>
    <dgm:pt modelId="{86DF23A4-9D62-40FE-9811-5CB9C51F824A}" type="pres">
      <dgm:prSet presAssocID="{29C3B6D4-CF28-45FA-B69C-69188233972F}" presName="linearFlow" presStyleCnt="0">
        <dgm:presLayoutVars>
          <dgm:dir/>
          <dgm:resizeHandles val="exact"/>
        </dgm:presLayoutVars>
      </dgm:prSet>
      <dgm:spPr/>
    </dgm:pt>
    <dgm:pt modelId="{3555B07F-289D-4246-B46F-6FECE6B8EE84}" type="pres">
      <dgm:prSet presAssocID="{BDA7CC62-53F7-429F-BF24-1C5E1E6B8021}" presName="composite" presStyleCnt="0"/>
      <dgm:spPr/>
    </dgm:pt>
    <dgm:pt modelId="{30E96D83-4B16-4E48-84B6-91671EA0B193}" type="pres">
      <dgm:prSet presAssocID="{BDA7CC62-53F7-429F-BF24-1C5E1E6B802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9FE1E4-1480-4CD3-980D-A52E7EADBCD4}" type="pres">
      <dgm:prSet presAssocID="{BDA7CC62-53F7-429F-BF24-1C5E1E6B802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7C645C-BD23-45AE-A877-E03E87B96891}" type="presOf" srcId="{29C3B6D4-CF28-45FA-B69C-69188233972F}" destId="{86DF23A4-9D62-40FE-9811-5CB9C51F824A}" srcOrd="0" destOrd="0" presId="urn:microsoft.com/office/officeart/2005/8/layout/vList3#1"/>
    <dgm:cxn modelId="{DC359871-B166-4D2D-891E-E42B9561D9EF}" srcId="{29C3B6D4-CF28-45FA-B69C-69188233972F}" destId="{BDA7CC62-53F7-429F-BF24-1C5E1E6B8021}" srcOrd="0" destOrd="0" parTransId="{A20CA1CD-19AB-4215-97BB-630AFF9AF9C0}" sibTransId="{50307288-7578-4F9B-94B6-2CFC0FD009DF}"/>
    <dgm:cxn modelId="{755F7A4F-85AE-4469-B25E-0A7299E028A5}" type="presOf" srcId="{BDA7CC62-53F7-429F-BF24-1C5E1E6B8021}" destId="{EC9FE1E4-1480-4CD3-980D-A52E7EADBCD4}" srcOrd="0" destOrd="0" presId="urn:microsoft.com/office/officeart/2005/8/layout/vList3#1"/>
    <dgm:cxn modelId="{E402AC39-465C-4BD5-88F4-E6224270DEFB}" type="presParOf" srcId="{86DF23A4-9D62-40FE-9811-5CB9C51F824A}" destId="{3555B07F-289D-4246-B46F-6FECE6B8EE84}" srcOrd="0" destOrd="0" presId="urn:microsoft.com/office/officeart/2005/8/layout/vList3#1"/>
    <dgm:cxn modelId="{4F40E919-8D97-4718-A8E8-AFFC8E95F0BA}" type="presParOf" srcId="{3555B07F-289D-4246-B46F-6FECE6B8EE84}" destId="{30E96D83-4B16-4E48-84B6-91671EA0B193}" srcOrd="0" destOrd="0" presId="urn:microsoft.com/office/officeart/2005/8/layout/vList3#1"/>
    <dgm:cxn modelId="{700F92AD-2443-49D1-877F-8A1E2663FA38}" type="presParOf" srcId="{3555B07F-289D-4246-B46F-6FECE6B8EE84}" destId="{EC9FE1E4-1480-4CD3-980D-A52E7EADBCD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7551B-699B-43ED-A621-C99FE323AC15}" type="doc">
      <dgm:prSet loTypeId="urn:microsoft.com/office/officeart/2005/8/layout/vList3#2" loCatId="list" qsTypeId="urn:microsoft.com/office/officeart/2005/8/quickstyle/simple5" qsCatId="simple" csTypeId="urn:microsoft.com/office/officeart/2005/8/colors/accent1_2" csCatId="accent1" phldr="1"/>
      <dgm:spPr/>
    </dgm:pt>
    <dgm:pt modelId="{493AC219-E975-44CE-A831-11A351CEBA69}">
      <dgm:prSet phldrT="[Tekst]"/>
      <dgm:spPr/>
      <dgm:t>
        <a:bodyPr/>
        <a:lstStyle/>
        <a:p>
          <a:r>
            <a:rPr lang="pl-PL" dirty="0" smtClean="0"/>
            <a:t>w domu</a:t>
          </a:r>
          <a:endParaRPr lang="pl-PL" dirty="0"/>
        </a:p>
      </dgm:t>
    </dgm:pt>
    <dgm:pt modelId="{AA2AC647-A4C2-4B17-883B-4D9440B33277}" type="parTrans" cxnId="{8DEF02EE-A487-47AE-A6BC-8694F3997FC6}">
      <dgm:prSet/>
      <dgm:spPr/>
      <dgm:t>
        <a:bodyPr/>
        <a:lstStyle/>
        <a:p>
          <a:endParaRPr lang="pl-PL"/>
        </a:p>
      </dgm:t>
    </dgm:pt>
    <dgm:pt modelId="{A52158B0-864B-49D5-9CCD-C52C433DD871}" type="sibTrans" cxnId="{8DEF02EE-A487-47AE-A6BC-8694F3997FC6}">
      <dgm:prSet/>
      <dgm:spPr/>
      <dgm:t>
        <a:bodyPr/>
        <a:lstStyle/>
        <a:p>
          <a:endParaRPr lang="pl-PL"/>
        </a:p>
      </dgm:t>
    </dgm:pt>
    <dgm:pt modelId="{99BA9450-ECD7-44CD-82DD-5D7EC405F315}">
      <dgm:prSet phldrT="[Tekst]"/>
      <dgm:spPr/>
      <dgm:t>
        <a:bodyPr/>
        <a:lstStyle/>
        <a:p>
          <a:r>
            <a:rPr lang="pl-PL" dirty="0" smtClean="0"/>
            <a:t>w bibliotece</a:t>
          </a:r>
          <a:endParaRPr lang="pl-PL" dirty="0"/>
        </a:p>
      </dgm:t>
    </dgm:pt>
    <dgm:pt modelId="{6E1ADFA4-C9A5-405A-B286-7A49B4FF3F38}" type="parTrans" cxnId="{7FB55DC2-3CBD-4388-A325-3E123FC69A6F}">
      <dgm:prSet/>
      <dgm:spPr/>
      <dgm:t>
        <a:bodyPr/>
        <a:lstStyle/>
        <a:p>
          <a:endParaRPr lang="pl-PL"/>
        </a:p>
      </dgm:t>
    </dgm:pt>
    <dgm:pt modelId="{32931AC9-5A7D-4CE5-8E39-B2B51459920F}" type="sibTrans" cxnId="{7FB55DC2-3CBD-4388-A325-3E123FC69A6F}">
      <dgm:prSet/>
      <dgm:spPr/>
      <dgm:t>
        <a:bodyPr/>
        <a:lstStyle/>
        <a:p>
          <a:endParaRPr lang="pl-PL"/>
        </a:p>
      </dgm:t>
    </dgm:pt>
    <dgm:pt modelId="{B08D924D-B05B-416B-8F7B-F4A77F5A56B5}">
      <dgm:prSet phldrT="[Tekst]"/>
      <dgm:spPr/>
      <dgm:t>
        <a:bodyPr/>
        <a:lstStyle/>
        <a:p>
          <a:r>
            <a:rPr lang="pl-PL" dirty="0" smtClean="0"/>
            <a:t>w centrach multimedialnych</a:t>
          </a:r>
          <a:endParaRPr lang="pl-PL" dirty="0"/>
        </a:p>
      </dgm:t>
    </dgm:pt>
    <dgm:pt modelId="{5E774CB7-3E92-4C1C-9865-227455DCF373}" type="parTrans" cxnId="{F6D1EE97-17DC-4571-9092-D747E3AD5F8B}">
      <dgm:prSet/>
      <dgm:spPr/>
      <dgm:t>
        <a:bodyPr/>
        <a:lstStyle/>
        <a:p>
          <a:endParaRPr lang="pl-PL"/>
        </a:p>
      </dgm:t>
    </dgm:pt>
    <dgm:pt modelId="{B6C9488B-9426-4282-98D0-357BCFF96D5E}" type="sibTrans" cxnId="{F6D1EE97-17DC-4571-9092-D747E3AD5F8B}">
      <dgm:prSet/>
      <dgm:spPr/>
      <dgm:t>
        <a:bodyPr/>
        <a:lstStyle/>
        <a:p>
          <a:endParaRPr lang="pl-PL"/>
        </a:p>
      </dgm:t>
    </dgm:pt>
    <dgm:pt modelId="{F777CC0D-B66A-47D2-8BDE-85A206C119A2}">
      <dgm:prSet/>
      <dgm:spPr/>
      <dgm:t>
        <a:bodyPr/>
        <a:lstStyle/>
        <a:p>
          <a:r>
            <a:rPr lang="pl-PL" dirty="0" smtClean="0"/>
            <a:t>oglądając polską telewizję</a:t>
          </a:r>
          <a:endParaRPr lang="pl-PL" dirty="0"/>
        </a:p>
      </dgm:t>
    </dgm:pt>
    <dgm:pt modelId="{D830E736-8031-4BC6-BC16-6DBC99FFE71C}" type="parTrans" cxnId="{30F110AF-A868-4BFC-9752-E2A9CB80FFE2}">
      <dgm:prSet/>
      <dgm:spPr/>
      <dgm:t>
        <a:bodyPr/>
        <a:lstStyle/>
        <a:p>
          <a:endParaRPr lang="pl-PL"/>
        </a:p>
      </dgm:t>
    </dgm:pt>
    <dgm:pt modelId="{4A5491CD-28E3-4969-A7E5-5DA83E976EE6}" type="sibTrans" cxnId="{30F110AF-A868-4BFC-9752-E2A9CB80FFE2}">
      <dgm:prSet/>
      <dgm:spPr/>
      <dgm:t>
        <a:bodyPr/>
        <a:lstStyle/>
        <a:p>
          <a:endParaRPr lang="pl-PL"/>
        </a:p>
      </dgm:t>
    </dgm:pt>
    <dgm:pt modelId="{A0227810-B8E7-4B3D-8493-F109DE6B7A79}" type="pres">
      <dgm:prSet presAssocID="{DE67551B-699B-43ED-A621-C99FE323AC15}" presName="linearFlow" presStyleCnt="0">
        <dgm:presLayoutVars>
          <dgm:dir/>
          <dgm:resizeHandles val="exact"/>
        </dgm:presLayoutVars>
      </dgm:prSet>
      <dgm:spPr/>
    </dgm:pt>
    <dgm:pt modelId="{63D85046-0BCE-4026-AC70-BCC308CBE98B}" type="pres">
      <dgm:prSet presAssocID="{493AC219-E975-44CE-A831-11A351CEBA69}" presName="composite" presStyleCnt="0"/>
      <dgm:spPr/>
    </dgm:pt>
    <dgm:pt modelId="{46837C25-D682-467D-B7F1-D808563AFC77}" type="pres">
      <dgm:prSet presAssocID="{493AC219-E975-44CE-A831-11A351CEBA6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1CCD91-8042-45A5-A8AE-9F329D4D0115}" type="pres">
      <dgm:prSet presAssocID="{493AC219-E975-44CE-A831-11A351CEBA6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012CD8-7172-489E-8D18-299A1F87A4DD}" type="pres">
      <dgm:prSet presAssocID="{A52158B0-864B-49D5-9CCD-C52C433DD871}" presName="spacing" presStyleCnt="0"/>
      <dgm:spPr/>
    </dgm:pt>
    <dgm:pt modelId="{A2E9A1B9-1C83-4BAC-8986-8EA3F5B407B1}" type="pres">
      <dgm:prSet presAssocID="{99BA9450-ECD7-44CD-82DD-5D7EC405F315}" presName="composite" presStyleCnt="0"/>
      <dgm:spPr/>
    </dgm:pt>
    <dgm:pt modelId="{42036160-3AD0-4836-ACF1-08750A437F7D}" type="pres">
      <dgm:prSet presAssocID="{99BA9450-ECD7-44CD-82DD-5D7EC405F315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608AAD-5E98-4D8E-8714-2F768198083E}" type="pres">
      <dgm:prSet presAssocID="{99BA9450-ECD7-44CD-82DD-5D7EC405F31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AD98B5-BC96-4E48-BDD8-44AC450CE5A1}" type="pres">
      <dgm:prSet presAssocID="{32931AC9-5A7D-4CE5-8E39-B2B51459920F}" presName="spacing" presStyleCnt="0"/>
      <dgm:spPr/>
    </dgm:pt>
    <dgm:pt modelId="{3759A938-2D06-44AA-BD99-AD94B79409CB}" type="pres">
      <dgm:prSet presAssocID="{B08D924D-B05B-416B-8F7B-F4A77F5A56B5}" presName="composite" presStyleCnt="0"/>
      <dgm:spPr/>
    </dgm:pt>
    <dgm:pt modelId="{702F2508-C42C-4D8D-8C77-B5246684F300}" type="pres">
      <dgm:prSet presAssocID="{B08D924D-B05B-416B-8F7B-F4A77F5A56B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AFC059-26B9-452F-A45D-CF2A7FDB2572}" type="pres">
      <dgm:prSet presAssocID="{B08D924D-B05B-416B-8F7B-F4A77F5A56B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A88EEC-831F-4328-AD51-7A2001C801FB}" type="pres">
      <dgm:prSet presAssocID="{B6C9488B-9426-4282-98D0-357BCFF96D5E}" presName="spacing" presStyleCnt="0"/>
      <dgm:spPr/>
    </dgm:pt>
    <dgm:pt modelId="{450A986D-665E-44A2-87E0-F3BAF78E661A}" type="pres">
      <dgm:prSet presAssocID="{F777CC0D-B66A-47D2-8BDE-85A206C119A2}" presName="composite" presStyleCnt="0"/>
      <dgm:spPr/>
    </dgm:pt>
    <dgm:pt modelId="{6F86A7B7-B750-4A66-8B08-F86BC9525CC4}" type="pres">
      <dgm:prSet presAssocID="{F777CC0D-B66A-47D2-8BDE-85A206C119A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A27230-061A-48AC-BE3A-7A0C63AA1215}" type="pres">
      <dgm:prSet presAssocID="{F777CC0D-B66A-47D2-8BDE-85A206C119A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D1EE97-17DC-4571-9092-D747E3AD5F8B}" srcId="{DE67551B-699B-43ED-A621-C99FE323AC15}" destId="{B08D924D-B05B-416B-8F7B-F4A77F5A56B5}" srcOrd="2" destOrd="0" parTransId="{5E774CB7-3E92-4C1C-9865-227455DCF373}" sibTransId="{B6C9488B-9426-4282-98D0-357BCFF96D5E}"/>
    <dgm:cxn modelId="{B3294B8C-03F6-4D10-87D9-EC6D8089BADD}" type="presOf" srcId="{99BA9450-ECD7-44CD-82DD-5D7EC405F315}" destId="{D6608AAD-5E98-4D8E-8714-2F768198083E}" srcOrd="0" destOrd="0" presId="urn:microsoft.com/office/officeart/2005/8/layout/vList3#2"/>
    <dgm:cxn modelId="{F4461155-B8D7-4721-B351-C86F65ED31A9}" type="presOf" srcId="{493AC219-E975-44CE-A831-11A351CEBA69}" destId="{941CCD91-8042-45A5-A8AE-9F329D4D0115}" srcOrd="0" destOrd="0" presId="urn:microsoft.com/office/officeart/2005/8/layout/vList3#2"/>
    <dgm:cxn modelId="{7FB55DC2-3CBD-4388-A325-3E123FC69A6F}" srcId="{DE67551B-699B-43ED-A621-C99FE323AC15}" destId="{99BA9450-ECD7-44CD-82DD-5D7EC405F315}" srcOrd="1" destOrd="0" parTransId="{6E1ADFA4-C9A5-405A-B286-7A49B4FF3F38}" sibTransId="{32931AC9-5A7D-4CE5-8E39-B2B51459920F}"/>
    <dgm:cxn modelId="{8DEF02EE-A487-47AE-A6BC-8694F3997FC6}" srcId="{DE67551B-699B-43ED-A621-C99FE323AC15}" destId="{493AC219-E975-44CE-A831-11A351CEBA69}" srcOrd="0" destOrd="0" parTransId="{AA2AC647-A4C2-4B17-883B-4D9440B33277}" sibTransId="{A52158B0-864B-49D5-9CCD-C52C433DD871}"/>
    <dgm:cxn modelId="{B8E1D299-88FC-47CA-A6E5-B838BF3E3688}" type="presOf" srcId="{B08D924D-B05B-416B-8F7B-F4A77F5A56B5}" destId="{40AFC059-26B9-452F-A45D-CF2A7FDB2572}" srcOrd="0" destOrd="0" presId="urn:microsoft.com/office/officeart/2005/8/layout/vList3#2"/>
    <dgm:cxn modelId="{9E904E93-1E85-4EAD-8BD1-E3EC0DB73FC8}" type="presOf" srcId="{F777CC0D-B66A-47D2-8BDE-85A206C119A2}" destId="{8FA27230-061A-48AC-BE3A-7A0C63AA1215}" srcOrd="0" destOrd="0" presId="urn:microsoft.com/office/officeart/2005/8/layout/vList3#2"/>
    <dgm:cxn modelId="{30F110AF-A868-4BFC-9752-E2A9CB80FFE2}" srcId="{DE67551B-699B-43ED-A621-C99FE323AC15}" destId="{F777CC0D-B66A-47D2-8BDE-85A206C119A2}" srcOrd="3" destOrd="0" parTransId="{D830E736-8031-4BC6-BC16-6DBC99FFE71C}" sibTransId="{4A5491CD-28E3-4969-A7E5-5DA83E976EE6}"/>
    <dgm:cxn modelId="{C048738C-B9B1-4AE9-ADE6-A292262F8074}" type="presOf" srcId="{DE67551B-699B-43ED-A621-C99FE323AC15}" destId="{A0227810-B8E7-4B3D-8493-F109DE6B7A79}" srcOrd="0" destOrd="0" presId="urn:microsoft.com/office/officeart/2005/8/layout/vList3#2"/>
    <dgm:cxn modelId="{23DE183B-9463-4C1C-B8A1-CF6144D9B8ED}" type="presParOf" srcId="{A0227810-B8E7-4B3D-8493-F109DE6B7A79}" destId="{63D85046-0BCE-4026-AC70-BCC308CBE98B}" srcOrd="0" destOrd="0" presId="urn:microsoft.com/office/officeart/2005/8/layout/vList3#2"/>
    <dgm:cxn modelId="{2D18D214-03E8-48CC-9D37-4C84BF009E00}" type="presParOf" srcId="{63D85046-0BCE-4026-AC70-BCC308CBE98B}" destId="{46837C25-D682-467D-B7F1-D808563AFC77}" srcOrd="0" destOrd="0" presId="urn:microsoft.com/office/officeart/2005/8/layout/vList3#2"/>
    <dgm:cxn modelId="{5DBC9699-BA2F-4B46-B5D8-82582FFEFF36}" type="presParOf" srcId="{63D85046-0BCE-4026-AC70-BCC308CBE98B}" destId="{941CCD91-8042-45A5-A8AE-9F329D4D0115}" srcOrd="1" destOrd="0" presId="urn:microsoft.com/office/officeart/2005/8/layout/vList3#2"/>
    <dgm:cxn modelId="{3FBF71D1-937E-4821-AEB4-617A3F421E54}" type="presParOf" srcId="{A0227810-B8E7-4B3D-8493-F109DE6B7A79}" destId="{B6012CD8-7172-489E-8D18-299A1F87A4DD}" srcOrd="1" destOrd="0" presId="urn:microsoft.com/office/officeart/2005/8/layout/vList3#2"/>
    <dgm:cxn modelId="{ADB73881-C95B-48D1-9A85-C61CAEE0A193}" type="presParOf" srcId="{A0227810-B8E7-4B3D-8493-F109DE6B7A79}" destId="{A2E9A1B9-1C83-4BAC-8986-8EA3F5B407B1}" srcOrd="2" destOrd="0" presId="urn:microsoft.com/office/officeart/2005/8/layout/vList3#2"/>
    <dgm:cxn modelId="{1CD59381-9035-4D70-A285-D4ECF56FA650}" type="presParOf" srcId="{A2E9A1B9-1C83-4BAC-8986-8EA3F5B407B1}" destId="{42036160-3AD0-4836-ACF1-08750A437F7D}" srcOrd="0" destOrd="0" presId="urn:microsoft.com/office/officeart/2005/8/layout/vList3#2"/>
    <dgm:cxn modelId="{41B154D9-3C3A-440E-B588-4CF85973CB8B}" type="presParOf" srcId="{A2E9A1B9-1C83-4BAC-8986-8EA3F5B407B1}" destId="{D6608AAD-5E98-4D8E-8714-2F768198083E}" srcOrd="1" destOrd="0" presId="urn:microsoft.com/office/officeart/2005/8/layout/vList3#2"/>
    <dgm:cxn modelId="{A68DAA72-E2BD-47C0-9871-B91AC72BC032}" type="presParOf" srcId="{A0227810-B8E7-4B3D-8493-F109DE6B7A79}" destId="{21AD98B5-BC96-4E48-BDD8-44AC450CE5A1}" srcOrd="3" destOrd="0" presId="urn:microsoft.com/office/officeart/2005/8/layout/vList3#2"/>
    <dgm:cxn modelId="{767FE3A3-5411-4C09-A048-07D978624491}" type="presParOf" srcId="{A0227810-B8E7-4B3D-8493-F109DE6B7A79}" destId="{3759A938-2D06-44AA-BD99-AD94B79409CB}" srcOrd="4" destOrd="0" presId="urn:microsoft.com/office/officeart/2005/8/layout/vList3#2"/>
    <dgm:cxn modelId="{DF6B3C52-E705-4D93-AA8C-C2666D213162}" type="presParOf" srcId="{3759A938-2D06-44AA-BD99-AD94B79409CB}" destId="{702F2508-C42C-4D8D-8C77-B5246684F300}" srcOrd="0" destOrd="0" presId="urn:microsoft.com/office/officeart/2005/8/layout/vList3#2"/>
    <dgm:cxn modelId="{3E5E0855-1196-4286-A6B1-1FF2659EA226}" type="presParOf" srcId="{3759A938-2D06-44AA-BD99-AD94B79409CB}" destId="{40AFC059-26B9-452F-A45D-CF2A7FDB2572}" srcOrd="1" destOrd="0" presId="urn:microsoft.com/office/officeart/2005/8/layout/vList3#2"/>
    <dgm:cxn modelId="{C2C2789D-B0F8-4696-ADE1-A60F000B3CCB}" type="presParOf" srcId="{A0227810-B8E7-4B3D-8493-F109DE6B7A79}" destId="{F7A88EEC-831F-4328-AD51-7A2001C801FB}" srcOrd="5" destOrd="0" presId="urn:microsoft.com/office/officeart/2005/8/layout/vList3#2"/>
    <dgm:cxn modelId="{D6276740-5625-4880-A117-8036D66DA08B}" type="presParOf" srcId="{A0227810-B8E7-4B3D-8493-F109DE6B7A79}" destId="{450A986D-665E-44A2-87E0-F3BAF78E661A}" srcOrd="6" destOrd="0" presId="urn:microsoft.com/office/officeart/2005/8/layout/vList3#2"/>
    <dgm:cxn modelId="{15A6FF3F-498F-4482-AE0F-09F4ED953B5E}" type="presParOf" srcId="{450A986D-665E-44A2-87E0-F3BAF78E661A}" destId="{6F86A7B7-B750-4A66-8B08-F86BC9525CC4}" srcOrd="0" destOrd="0" presId="urn:microsoft.com/office/officeart/2005/8/layout/vList3#2"/>
    <dgm:cxn modelId="{BA43E200-DEDB-42B9-BA00-E76D7364E646}" type="presParOf" srcId="{450A986D-665E-44A2-87E0-F3BAF78E661A}" destId="{8FA27230-061A-48AC-BE3A-7A0C63AA121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67551B-699B-43ED-A621-C99FE323AC15}" type="doc">
      <dgm:prSet loTypeId="urn:microsoft.com/office/officeart/2005/8/layout/vList3#3" loCatId="list" qsTypeId="urn:microsoft.com/office/officeart/2005/8/quickstyle/simple5" qsCatId="simple" csTypeId="urn:microsoft.com/office/officeart/2005/8/colors/accent1_2" csCatId="accent1" phldr="1"/>
      <dgm:spPr/>
    </dgm:pt>
    <dgm:pt modelId="{493AC219-E975-44CE-A831-11A351CEBA69}">
      <dgm:prSet phldrT="[Tekst]"/>
      <dgm:spPr/>
      <dgm:t>
        <a:bodyPr/>
        <a:lstStyle/>
        <a:p>
          <a:r>
            <a:rPr lang="pl-PL" dirty="0" smtClean="0"/>
            <a:t>w teatrze</a:t>
          </a:r>
          <a:endParaRPr lang="pl-PL" dirty="0"/>
        </a:p>
      </dgm:t>
    </dgm:pt>
    <dgm:pt modelId="{AA2AC647-A4C2-4B17-883B-4D9440B33277}" type="parTrans" cxnId="{8DEF02EE-A487-47AE-A6BC-8694F3997FC6}">
      <dgm:prSet/>
      <dgm:spPr/>
      <dgm:t>
        <a:bodyPr/>
        <a:lstStyle/>
        <a:p>
          <a:endParaRPr lang="pl-PL"/>
        </a:p>
      </dgm:t>
    </dgm:pt>
    <dgm:pt modelId="{A52158B0-864B-49D5-9CCD-C52C433DD871}" type="sibTrans" cxnId="{8DEF02EE-A487-47AE-A6BC-8694F3997FC6}">
      <dgm:prSet/>
      <dgm:spPr/>
      <dgm:t>
        <a:bodyPr/>
        <a:lstStyle/>
        <a:p>
          <a:endParaRPr lang="pl-PL"/>
        </a:p>
      </dgm:t>
    </dgm:pt>
    <dgm:pt modelId="{99BA9450-ECD7-44CD-82DD-5D7EC405F315}">
      <dgm:prSet phldrT="[Tekst]"/>
      <dgm:spPr/>
      <dgm:t>
        <a:bodyPr/>
        <a:lstStyle/>
        <a:p>
          <a:r>
            <a:rPr lang="pl-PL" dirty="0" smtClean="0"/>
            <a:t>w muzeum</a:t>
          </a:r>
          <a:endParaRPr lang="pl-PL" dirty="0"/>
        </a:p>
      </dgm:t>
    </dgm:pt>
    <dgm:pt modelId="{6E1ADFA4-C9A5-405A-B286-7A49B4FF3F38}" type="parTrans" cxnId="{7FB55DC2-3CBD-4388-A325-3E123FC69A6F}">
      <dgm:prSet/>
      <dgm:spPr/>
      <dgm:t>
        <a:bodyPr/>
        <a:lstStyle/>
        <a:p>
          <a:endParaRPr lang="pl-PL"/>
        </a:p>
      </dgm:t>
    </dgm:pt>
    <dgm:pt modelId="{32931AC9-5A7D-4CE5-8E39-B2B51459920F}" type="sibTrans" cxnId="{7FB55DC2-3CBD-4388-A325-3E123FC69A6F}">
      <dgm:prSet/>
      <dgm:spPr/>
      <dgm:t>
        <a:bodyPr/>
        <a:lstStyle/>
        <a:p>
          <a:endParaRPr lang="pl-PL"/>
        </a:p>
      </dgm:t>
    </dgm:pt>
    <dgm:pt modelId="{B08D924D-B05B-416B-8F7B-F4A77F5A56B5}">
      <dgm:prSet phldrT="[Tekst]"/>
      <dgm:spPr/>
      <dgm:t>
        <a:bodyPr/>
        <a:lstStyle/>
        <a:p>
          <a:r>
            <a:rPr lang="pl-PL" dirty="0" smtClean="0"/>
            <a:t>ale najczęściej surfując w </a:t>
          </a:r>
          <a:r>
            <a:rPr lang="pl-PL" dirty="0" err="1" smtClean="0"/>
            <a:t>internecie</a:t>
          </a:r>
          <a:endParaRPr lang="pl-PL" dirty="0"/>
        </a:p>
      </dgm:t>
    </dgm:pt>
    <dgm:pt modelId="{5E774CB7-3E92-4C1C-9865-227455DCF373}" type="parTrans" cxnId="{F6D1EE97-17DC-4571-9092-D747E3AD5F8B}">
      <dgm:prSet/>
      <dgm:spPr/>
      <dgm:t>
        <a:bodyPr/>
        <a:lstStyle/>
        <a:p>
          <a:endParaRPr lang="pl-PL"/>
        </a:p>
      </dgm:t>
    </dgm:pt>
    <dgm:pt modelId="{B6C9488B-9426-4282-98D0-357BCFF96D5E}" type="sibTrans" cxnId="{F6D1EE97-17DC-4571-9092-D747E3AD5F8B}">
      <dgm:prSet/>
      <dgm:spPr/>
      <dgm:t>
        <a:bodyPr/>
        <a:lstStyle/>
        <a:p>
          <a:endParaRPr lang="pl-PL"/>
        </a:p>
      </dgm:t>
    </dgm:pt>
    <dgm:pt modelId="{A0227810-B8E7-4B3D-8493-F109DE6B7A79}" type="pres">
      <dgm:prSet presAssocID="{DE67551B-699B-43ED-A621-C99FE323AC15}" presName="linearFlow" presStyleCnt="0">
        <dgm:presLayoutVars>
          <dgm:dir/>
          <dgm:resizeHandles val="exact"/>
        </dgm:presLayoutVars>
      </dgm:prSet>
      <dgm:spPr/>
    </dgm:pt>
    <dgm:pt modelId="{63D85046-0BCE-4026-AC70-BCC308CBE98B}" type="pres">
      <dgm:prSet presAssocID="{493AC219-E975-44CE-A831-11A351CEBA69}" presName="composite" presStyleCnt="0"/>
      <dgm:spPr/>
    </dgm:pt>
    <dgm:pt modelId="{46837C25-D682-467D-B7F1-D808563AFC77}" type="pres">
      <dgm:prSet presAssocID="{493AC219-E975-44CE-A831-11A351CEBA6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1CCD91-8042-45A5-A8AE-9F329D4D0115}" type="pres">
      <dgm:prSet presAssocID="{493AC219-E975-44CE-A831-11A351CEBA6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012CD8-7172-489E-8D18-299A1F87A4DD}" type="pres">
      <dgm:prSet presAssocID="{A52158B0-864B-49D5-9CCD-C52C433DD871}" presName="spacing" presStyleCnt="0"/>
      <dgm:spPr/>
    </dgm:pt>
    <dgm:pt modelId="{A2E9A1B9-1C83-4BAC-8986-8EA3F5B407B1}" type="pres">
      <dgm:prSet presAssocID="{99BA9450-ECD7-44CD-82DD-5D7EC405F315}" presName="composite" presStyleCnt="0"/>
      <dgm:spPr/>
    </dgm:pt>
    <dgm:pt modelId="{42036160-3AD0-4836-ACF1-08750A437F7D}" type="pres">
      <dgm:prSet presAssocID="{99BA9450-ECD7-44CD-82DD-5D7EC405F315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608AAD-5E98-4D8E-8714-2F768198083E}" type="pres">
      <dgm:prSet presAssocID="{99BA9450-ECD7-44CD-82DD-5D7EC405F31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AD98B5-BC96-4E48-BDD8-44AC450CE5A1}" type="pres">
      <dgm:prSet presAssocID="{32931AC9-5A7D-4CE5-8E39-B2B51459920F}" presName="spacing" presStyleCnt="0"/>
      <dgm:spPr/>
    </dgm:pt>
    <dgm:pt modelId="{3759A938-2D06-44AA-BD99-AD94B79409CB}" type="pres">
      <dgm:prSet presAssocID="{B08D924D-B05B-416B-8F7B-F4A77F5A56B5}" presName="composite" presStyleCnt="0"/>
      <dgm:spPr/>
    </dgm:pt>
    <dgm:pt modelId="{702F2508-C42C-4D8D-8C77-B5246684F300}" type="pres">
      <dgm:prSet presAssocID="{B08D924D-B05B-416B-8F7B-F4A77F5A56B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AFC059-26B9-452F-A45D-CF2A7FDB2572}" type="pres">
      <dgm:prSet presAssocID="{B08D924D-B05B-416B-8F7B-F4A77F5A56B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D1EE97-17DC-4571-9092-D747E3AD5F8B}" srcId="{DE67551B-699B-43ED-A621-C99FE323AC15}" destId="{B08D924D-B05B-416B-8F7B-F4A77F5A56B5}" srcOrd="2" destOrd="0" parTransId="{5E774CB7-3E92-4C1C-9865-227455DCF373}" sibTransId="{B6C9488B-9426-4282-98D0-357BCFF96D5E}"/>
    <dgm:cxn modelId="{8DEF02EE-A487-47AE-A6BC-8694F3997FC6}" srcId="{DE67551B-699B-43ED-A621-C99FE323AC15}" destId="{493AC219-E975-44CE-A831-11A351CEBA69}" srcOrd="0" destOrd="0" parTransId="{AA2AC647-A4C2-4B17-883B-4D9440B33277}" sibTransId="{A52158B0-864B-49D5-9CCD-C52C433DD871}"/>
    <dgm:cxn modelId="{7FB55DC2-3CBD-4388-A325-3E123FC69A6F}" srcId="{DE67551B-699B-43ED-A621-C99FE323AC15}" destId="{99BA9450-ECD7-44CD-82DD-5D7EC405F315}" srcOrd="1" destOrd="0" parTransId="{6E1ADFA4-C9A5-405A-B286-7A49B4FF3F38}" sibTransId="{32931AC9-5A7D-4CE5-8E39-B2B51459920F}"/>
    <dgm:cxn modelId="{0980253F-1ECE-4EEE-A4DE-451D6B9914BC}" type="presOf" srcId="{493AC219-E975-44CE-A831-11A351CEBA69}" destId="{941CCD91-8042-45A5-A8AE-9F329D4D0115}" srcOrd="0" destOrd="0" presId="urn:microsoft.com/office/officeart/2005/8/layout/vList3#3"/>
    <dgm:cxn modelId="{B918C762-D972-4522-A33B-1DCDAE65B1D3}" type="presOf" srcId="{99BA9450-ECD7-44CD-82DD-5D7EC405F315}" destId="{D6608AAD-5E98-4D8E-8714-2F768198083E}" srcOrd="0" destOrd="0" presId="urn:microsoft.com/office/officeart/2005/8/layout/vList3#3"/>
    <dgm:cxn modelId="{0EB739AF-8F20-4413-A22A-3FDF23BDFEF9}" type="presOf" srcId="{DE67551B-699B-43ED-A621-C99FE323AC15}" destId="{A0227810-B8E7-4B3D-8493-F109DE6B7A79}" srcOrd="0" destOrd="0" presId="urn:microsoft.com/office/officeart/2005/8/layout/vList3#3"/>
    <dgm:cxn modelId="{9E5AA5A3-31DD-4AFD-B5E7-E1F77E976383}" type="presOf" srcId="{B08D924D-B05B-416B-8F7B-F4A77F5A56B5}" destId="{40AFC059-26B9-452F-A45D-CF2A7FDB2572}" srcOrd="0" destOrd="0" presId="urn:microsoft.com/office/officeart/2005/8/layout/vList3#3"/>
    <dgm:cxn modelId="{A17FC310-56C2-43EB-88FA-B45643295722}" type="presParOf" srcId="{A0227810-B8E7-4B3D-8493-F109DE6B7A79}" destId="{63D85046-0BCE-4026-AC70-BCC308CBE98B}" srcOrd="0" destOrd="0" presId="urn:microsoft.com/office/officeart/2005/8/layout/vList3#3"/>
    <dgm:cxn modelId="{A9005991-9E41-450D-B575-587DCC1CEC0B}" type="presParOf" srcId="{63D85046-0BCE-4026-AC70-BCC308CBE98B}" destId="{46837C25-D682-467D-B7F1-D808563AFC77}" srcOrd="0" destOrd="0" presId="urn:microsoft.com/office/officeart/2005/8/layout/vList3#3"/>
    <dgm:cxn modelId="{507F7232-EA3F-4073-B249-0217E8D3AEE4}" type="presParOf" srcId="{63D85046-0BCE-4026-AC70-BCC308CBE98B}" destId="{941CCD91-8042-45A5-A8AE-9F329D4D0115}" srcOrd="1" destOrd="0" presId="urn:microsoft.com/office/officeart/2005/8/layout/vList3#3"/>
    <dgm:cxn modelId="{335F6BBA-C332-4B0C-BA2A-334A310DFD12}" type="presParOf" srcId="{A0227810-B8E7-4B3D-8493-F109DE6B7A79}" destId="{B6012CD8-7172-489E-8D18-299A1F87A4DD}" srcOrd="1" destOrd="0" presId="urn:microsoft.com/office/officeart/2005/8/layout/vList3#3"/>
    <dgm:cxn modelId="{18270729-12B0-4F44-8BC6-D2D65F69258F}" type="presParOf" srcId="{A0227810-B8E7-4B3D-8493-F109DE6B7A79}" destId="{A2E9A1B9-1C83-4BAC-8986-8EA3F5B407B1}" srcOrd="2" destOrd="0" presId="urn:microsoft.com/office/officeart/2005/8/layout/vList3#3"/>
    <dgm:cxn modelId="{995D7950-6EB8-4525-B282-276C9CBC0AE5}" type="presParOf" srcId="{A2E9A1B9-1C83-4BAC-8986-8EA3F5B407B1}" destId="{42036160-3AD0-4836-ACF1-08750A437F7D}" srcOrd="0" destOrd="0" presId="urn:microsoft.com/office/officeart/2005/8/layout/vList3#3"/>
    <dgm:cxn modelId="{07D3B0AF-D2DF-4849-B63F-785F9BDE43A7}" type="presParOf" srcId="{A2E9A1B9-1C83-4BAC-8986-8EA3F5B407B1}" destId="{D6608AAD-5E98-4D8E-8714-2F768198083E}" srcOrd="1" destOrd="0" presId="urn:microsoft.com/office/officeart/2005/8/layout/vList3#3"/>
    <dgm:cxn modelId="{381A1140-8ECE-443F-AEA4-99FE173526F3}" type="presParOf" srcId="{A0227810-B8E7-4B3D-8493-F109DE6B7A79}" destId="{21AD98B5-BC96-4E48-BDD8-44AC450CE5A1}" srcOrd="3" destOrd="0" presId="urn:microsoft.com/office/officeart/2005/8/layout/vList3#3"/>
    <dgm:cxn modelId="{0CAF5C6C-A557-4FD0-A3A5-C84A83BA5171}" type="presParOf" srcId="{A0227810-B8E7-4B3D-8493-F109DE6B7A79}" destId="{3759A938-2D06-44AA-BD99-AD94B79409CB}" srcOrd="4" destOrd="0" presId="urn:microsoft.com/office/officeart/2005/8/layout/vList3#3"/>
    <dgm:cxn modelId="{9293471F-4022-49CC-AD6C-65B030221DEB}" type="presParOf" srcId="{3759A938-2D06-44AA-BD99-AD94B79409CB}" destId="{702F2508-C42C-4D8D-8C77-B5246684F300}" srcOrd="0" destOrd="0" presId="urn:microsoft.com/office/officeart/2005/8/layout/vList3#3"/>
    <dgm:cxn modelId="{D44972D7-756C-4018-AE94-4CC881C07EAA}" type="presParOf" srcId="{3759A938-2D06-44AA-BD99-AD94B79409CB}" destId="{40AFC059-26B9-452F-A45D-CF2A7FDB257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98D5D0-2C7A-4600-9B29-A7E9DF86F2B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3E76933A-8260-4DF8-B8CE-B78F0856172E}">
      <dgm:prSet phldrT="[Teks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b="0" dirty="0" smtClean="0"/>
            <a:t>Internet bowiem łączy w sobie potrzebę użycia wszystkich kompetencji, które kształcone są na lekcjach języka polskiego, gdyż ma charakter multimedialny.</a:t>
          </a:r>
          <a:endParaRPr lang="pl-PL" b="0" dirty="0"/>
        </a:p>
      </dgm:t>
    </dgm:pt>
    <dgm:pt modelId="{0AA9BEF4-6D8E-418C-9A1A-91CBDD139532}" type="parTrans" cxnId="{DC5A0CBC-E569-40D0-ACA4-76B4224EBCDA}">
      <dgm:prSet/>
      <dgm:spPr/>
      <dgm:t>
        <a:bodyPr/>
        <a:lstStyle/>
        <a:p>
          <a:endParaRPr lang="pl-PL"/>
        </a:p>
      </dgm:t>
    </dgm:pt>
    <dgm:pt modelId="{1779D5D1-03A9-4C18-8E9D-68C1C5A5D95E}" type="sibTrans" cxnId="{DC5A0CBC-E569-40D0-ACA4-76B4224EBCDA}">
      <dgm:prSet/>
      <dgm:spPr/>
      <dgm:t>
        <a:bodyPr/>
        <a:lstStyle/>
        <a:p>
          <a:endParaRPr lang="pl-PL"/>
        </a:p>
      </dgm:t>
    </dgm:pt>
    <dgm:pt modelId="{8538EF16-EE6A-4D2D-9B94-7875C26EAB62}" type="pres">
      <dgm:prSet presAssocID="{A598D5D0-2C7A-4600-9B29-A7E9DF86F2B0}" presName="linearFlow" presStyleCnt="0">
        <dgm:presLayoutVars>
          <dgm:dir/>
          <dgm:resizeHandles val="exact"/>
        </dgm:presLayoutVars>
      </dgm:prSet>
      <dgm:spPr/>
    </dgm:pt>
    <dgm:pt modelId="{A089E43D-41D8-4543-AA09-AFBC2B74ED8A}" type="pres">
      <dgm:prSet presAssocID="{3E76933A-8260-4DF8-B8CE-B78F0856172E}" presName="composite" presStyleCnt="0"/>
      <dgm:spPr/>
    </dgm:pt>
    <dgm:pt modelId="{A74BB10F-8182-48E4-BAC3-01ADB706FD90}" type="pres">
      <dgm:prSet presAssocID="{3E76933A-8260-4DF8-B8CE-B78F0856172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F8528B-713D-4C76-BCD5-C93A74434528}" type="pres">
      <dgm:prSet presAssocID="{3E76933A-8260-4DF8-B8CE-B78F0856172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601978-2AAC-43A6-9A87-19295671D56E}" type="presOf" srcId="{A598D5D0-2C7A-4600-9B29-A7E9DF86F2B0}" destId="{8538EF16-EE6A-4D2D-9B94-7875C26EAB62}" srcOrd="0" destOrd="0" presId="urn:microsoft.com/office/officeart/2005/8/layout/vList3#4"/>
    <dgm:cxn modelId="{DC5A0CBC-E569-40D0-ACA4-76B4224EBCDA}" srcId="{A598D5D0-2C7A-4600-9B29-A7E9DF86F2B0}" destId="{3E76933A-8260-4DF8-B8CE-B78F0856172E}" srcOrd="0" destOrd="0" parTransId="{0AA9BEF4-6D8E-418C-9A1A-91CBDD139532}" sibTransId="{1779D5D1-03A9-4C18-8E9D-68C1C5A5D95E}"/>
    <dgm:cxn modelId="{F5F4689F-8184-4703-B3A0-F465E077B46B}" type="presOf" srcId="{3E76933A-8260-4DF8-B8CE-B78F0856172E}" destId="{5EF8528B-713D-4C76-BCD5-C93A74434528}" srcOrd="0" destOrd="0" presId="urn:microsoft.com/office/officeart/2005/8/layout/vList3#4"/>
    <dgm:cxn modelId="{BD1815C7-7D26-40E4-BD32-1C17C95C008A}" type="presParOf" srcId="{8538EF16-EE6A-4D2D-9B94-7875C26EAB62}" destId="{A089E43D-41D8-4543-AA09-AFBC2B74ED8A}" srcOrd="0" destOrd="0" presId="urn:microsoft.com/office/officeart/2005/8/layout/vList3#4"/>
    <dgm:cxn modelId="{EECC7057-1152-40A0-8D29-C73497383EF8}" type="presParOf" srcId="{A089E43D-41D8-4543-AA09-AFBC2B74ED8A}" destId="{A74BB10F-8182-48E4-BAC3-01ADB706FD90}" srcOrd="0" destOrd="0" presId="urn:microsoft.com/office/officeart/2005/8/layout/vList3#4"/>
    <dgm:cxn modelId="{E0B40554-54BC-4090-9891-06528EA3FDF9}" type="presParOf" srcId="{A089E43D-41D8-4543-AA09-AFBC2B74ED8A}" destId="{5EF8528B-713D-4C76-BCD5-C93A7443452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3E0F89-0E71-4378-B116-A655F4BA769F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10B16AE-B241-40F9-B348-8464494FD6FF}">
      <dgm:prSet phldrT="[Tekst]"/>
      <dgm:spPr/>
      <dgm:t>
        <a:bodyPr/>
        <a:lstStyle/>
        <a:p>
          <a:r>
            <a:rPr lang="pl-PL" dirty="0" smtClean="0"/>
            <a:t>Podstawa programowa przygotowana pod patronatem Ministerstwa Edukacji Narodowej dla: </a:t>
          </a:r>
          <a:endParaRPr lang="pl-PL" dirty="0"/>
        </a:p>
      </dgm:t>
    </dgm:pt>
    <dgm:pt modelId="{BFAE49A7-A6B4-42D1-B99C-CBEC3E372810}" type="parTrans" cxnId="{47354BF5-C289-4CC7-A471-1DAB6FA180D8}">
      <dgm:prSet/>
      <dgm:spPr/>
      <dgm:t>
        <a:bodyPr/>
        <a:lstStyle/>
        <a:p>
          <a:endParaRPr lang="pl-PL"/>
        </a:p>
      </dgm:t>
    </dgm:pt>
    <dgm:pt modelId="{29EEC24B-4585-40F1-B941-1453797DF606}" type="sibTrans" cxnId="{47354BF5-C289-4CC7-A471-1DAB6FA180D8}">
      <dgm:prSet/>
      <dgm:spPr/>
      <dgm:t>
        <a:bodyPr/>
        <a:lstStyle/>
        <a:p>
          <a:endParaRPr lang="pl-PL"/>
        </a:p>
      </dgm:t>
    </dgm:pt>
    <dgm:pt modelId="{8CB9792F-349F-4831-8125-7DD9605CA522}">
      <dgm:prSet phldrT="[Tekst]"/>
      <dgm:spPr/>
      <dgm:t>
        <a:bodyPr/>
        <a:lstStyle/>
        <a:p>
          <a:r>
            <a:rPr lang="pl-PL" dirty="0" smtClean="0"/>
            <a:t>uczniów polskich żyjących w kraju (2009)</a:t>
          </a:r>
          <a:endParaRPr lang="pl-PL" dirty="0"/>
        </a:p>
      </dgm:t>
    </dgm:pt>
    <dgm:pt modelId="{F40F21CF-C1A1-4D02-9A55-D505AF642E01}" type="parTrans" cxnId="{6CA11933-67DE-4AA7-B986-96370150E695}">
      <dgm:prSet/>
      <dgm:spPr/>
      <dgm:t>
        <a:bodyPr/>
        <a:lstStyle/>
        <a:p>
          <a:endParaRPr lang="pl-PL"/>
        </a:p>
      </dgm:t>
    </dgm:pt>
    <dgm:pt modelId="{6F753641-77C4-4E0A-8506-4159BFE7245D}" type="sibTrans" cxnId="{6CA11933-67DE-4AA7-B986-96370150E695}">
      <dgm:prSet/>
      <dgm:spPr/>
      <dgm:t>
        <a:bodyPr/>
        <a:lstStyle/>
        <a:p>
          <a:endParaRPr lang="pl-PL"/>
        </a:p>
      </dgm:t>
    </dgm:pt>
    <dgm:pt modelId="{AF2BEB90-06B8-4154-86FC-7C34DDE5818C}">
      <dgm:prSet phldrT="[Tekst]"/>
      <dgm:spPr/>
      <dgm:t>
        <a:bodyPr/>
        <a:lstStyle/>
        <a:p>
          <a:r>
            <a:rPr lang="pl-PL" dirty="0" smtClean="0"/>
            <a:t>uczniów polskich żyjących poza granicami (2010)</a:t>
          </a:r>
          <a:endParaRPr lang="pl-PL" dirty="0"/>
        </a:p>
      </dgm:t>
    </dgm:pt>
    <dgm:pt modelId="{B3A72DA2-353D-4F77-9D3C-0642EE0F198D}" type="parTrans" cxnId="{4E423FD1-77E3-476F-8833-3DB0EC82551C}">
      <dgm:prSet/>
      <dgm:spPr/>
      <dgm:t>
        <a:bodyPr/>
        <a:lstStyle/>
        <a:p>
          <a:endParaRPr lang="pl-PL"/>
        </a:p>
      </dgm:t>
    </dgm:pt>
    <dgm:pt modelId="{EB811CE2-1F46-4F33-BE43-D709F83063EB}" type="sibTrans" cxnId="{4E423FD1-77E3-476F-8833-3DB0EC82551C}">
      <dgm:prSet/>
      <dgm:spPr/>
      <dgm:t>
        <a:bodyPr/>
        <a:lstStyle/>
        <a:p>
          <a:endParaRPr lang="pl-PL"/>
        </a:p>
      </dgm:t>
    </dgm:pt>
    <dgm:pt modelId="{7601C7EC-DF3B-4A31-A5C5-9368C711C943}">
      <dgm:prSet/>
      <dgm:spPr/>
      <dgm:t>
        <a:bodyPr/>
        <a:lstStyle/>
        <a:p>
          <a:r>
            <a:rPr lang="pl-PL" b="1" dirty="0" smtClean="0"/>
            <a:t>RAMY PROGRAMOWE KSZTAŁCENIA UZUPEŁNIAJĄCEGO DLA SZKOLNYCH PUNKTÓW KONSULTACYJNYCH</a:t>
          </a:r>
          <a:endParaRPr lang="pl-PL" dirty="0"/>
        </a:p>
      </dgm:t>
    </dgm:pt>
    <dgm:pt modelId="{7CABC907-9493-465C-B3E6-47B4A154B0A0}" type="parTrans" cxnId="{AD0A628E-D55B-47F6-B42C-2C311E6B0184}">
      <dgm:prSet/>
      <dgm:spPr/>
    </dgm:pt>
    <dgm:pt modelId="{18E709CD-C799-429D-A9DA-43BFB7A3989B}" type="sibTrans" cxnId="{AD0A628E-D55B-47F6-B42C-2C311E6B0184}">
      <dgm:prSet/>
      <dgm:spPr/>
    </dgm:pt>
    <dgm:pt modelId="{2170F5AB-52A1-4867-B5EF-25E8F42EF4D6}" type="pres">
      <dgm:prSet presAssocID="{333E0F89-0E71-4378-B116-A655F4BA76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214685-302C-4386-B91B-912C28FAC3C1}" type="pres">
      <dgm:prSet presAssocID="{333E0F89-0E71-4378-B116-A655F4BA769F}" presName="dummyMaxCanvas" presStyleCnt="0">
        <dgm:presLayoutVars/>
      </dgm:prSet>
      <dgm:spPr/>
    </dgm:pt>
    <dgm:pt modelId="{588C3C82-BAFC-4439-B8BE-03FD9A1CF156}" type="pres">
      <dgm:prSet presAssocID="{333E0F89-0E71-4378-B116-A655F4BA769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BB1C3-E3F8-4502-9F4B-C94D9F840820}" type="pres">
      <dgm:prSet presAssocID="{333E0F89-0E71-4378-B116-A655F4BA769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AD42E2-165A-4D2D-B6CF-C42A16BD5678}" type="pres">
      <dgm:prSet presAssocID="{333E0F89-0E71-4378-B116-A655F4BA769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184F51-908C-49EE-8E09-4AAABD0A8ECC}" type="pres">
      <dgm:prSet presAssocID="{333E0F89-0E71-4378-B116-A655F4BA769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1A75FF-4C0C-4D2F-9A29-6C2E44C225EB}" type="pres">
      <dgm:prSet presAssocID="{333E0F89-0E71-4378-B116-A655F4BA769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CFCB79-037D-4DD4-A379-11E74C486762}" type="pres">
      <dgm:prSet presAssocID="{333E0F89-0E71-4378-B116-A655F4BA769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7A0F18-2785-47F6-907E-5599135232B4}" type="pres">
      <dgm:prSet presAssocID="{333E0F89-0E71-4378-B116-A655F4BA769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259970-D7B9-460F-A4C3-5CDF85FFFF00}" type="pres">
      <dgm:prSet presAssocID="{333E0F89-0E71-4378-B116-A655F4BA769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44A1DF-D944-4F7B-9D20-1AACAC2BBDC5}" type="pres">
      <dgm:prSet presAssocID="{333E0F89-0E71-4378-B116-A655F4BA769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32D14C-8243-4216-83D1-AA7CC6E998A8}" type="pres">
      <dgm:prSet presAssocID="{333E0F89-0E71-4378-B116-A655F4BA769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A4296-AB70-4D99-8A71-BA6432483440}" type="pres">
      <dgm:prSet presAssocID="{333E0F89-0E71-4378-B116-A655F4BA769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A98E34-134A-4430-ADF8-F6E05538BAA6}" type="presOf" srcId="{6F753641-77C4-4E0A-8506-4159BFE7245D}" destId="{B0CFCB79-037D-4DD4-A379-11E74C486762}" srcOrd="0" destOrd="0" presId="urn:microsoft.com/office/officeart/2005/8/layout/vProcess5"/>
    <dgm:cxn modelId="{BC07DED4-346E-433D-83AC-5F4508CF39D3}" type="presOf" srcId="{7601C7EC-DF3B-4A31-A5C5-9368C711C943}" destId="{81184F51-908C-49EE-8E09-4AAABD0A8ECC}" srcOrd="0" destOrd="0" presId="urn:microsoft.com/office/officeart/2005/8/layout/vProcess5"/>
    <dgm:cxn modelId="{3E8DF838-6AF7-4DCD-A42E-E162F16F5C4A}" type="presOf" srcId="{29EEC24B-4585-40F1-B941-1453797DF606}" destId="{E41A75FF-4C0C-4D2F-9A29-6C2E44C225EB}" srcOrd="0" destOrd="0" presId="urn:microsoft.com/office/officeart/2005/8/layout/vProcess5"/>
    <dgm:cxn modelId="{06FE093C-1C47-45DC-A1AC-A0B3720E2CFE}" type="presOf" srcId="{EB811CE2-1F46-4F33-BE43-D709F83063EB}" destId="{AD7A0F18-2785-47F6-907E-5599135232B4}" srcOrd="0" destOrd="0" presId="urn:microsoft.com/office/officeart/2005/8/layout/vProcess5"/>
    <dgm:cxn modelId="{AD0A628E-D55B-47F6-B42C-2C311E6B0184}" srcId="{333E0F89-0E71-4378-B116-A655F4BA769F}" destId="{7601C7EC-DF3B-4A31-A5C5-9368C711C943}" srcOrd="3" destOrd="0" parTransId="{7CABC907-9493-465C-B3E6-47B4A154B0A0}" sibTransId="{18E709CD-C799-429D-A9DA-43BFB7A3989B}"/>
    <dgm:cxn modelId="{327610C5-085C-4E29-86EB-F832C229AA95}" type="presOf" srcId="{7601C7EC-DF3B-4A31-A5C5-9368C711C943}" destId="{3CFA4296-AB70-4D99-8A71-BA6432483440}" srcOrd="1" destOrd="0" presId="urn:microsoft.com/office/officeart/2005/8/layout/vProcess5"/>
    <dgm:cxn modelId="{FA308577-0B52-475C-AB4F-58BDE960BCA1}" type="presOf" srcId="{8CB9792F-349F-4831-8125-7DD9605CA522}" destId="{C45BB1C3-E3F8-4502-9F4B-C94D9F840820}" srcOrd="0" destOrd="0" presId="urn:microsoft.com/office/officeart/2005/8/layout/vProcess5"/>
    <dgm:cxn modelId="{4E423FD1-77E3-476F-8833-3DB0EC82551C}" srcId="{333E0F89-0E71-4378-B116-A655F4BA769F}" destId="{AF2BEB90-06B8-4154-86FC-7C34DDE5818C}" srcOrd="2" destOrd="0" parTransId="{B3A72DA2-353D-4F77-9D3C-0642EE0F198D}" sibTransId="{EB811CE2-1F46-4F33-BE43-D709F83063EB}"/>
    <dgm:cxn modelId="{D48CDE93-98DC-4957-BFE5-0B84B7A69BE1}" type="presOf" srcId="{B10B16AE-B241-40F9-B348-8464494FD6FF}" destId="{45259970-D7B9-460F-A4C3-5CDF85FFFF00}" srcOrd="1" destOrd="0" presId="urn:microsoft.com/office/officeart/2005/8/layout/vProcess5"/>
    <dgm:cxn modelId="{BD54CCED-B7E4-4F52-A08B-5C6314EE3DBF}" type="presOf" srcId="{AF2BEB90-06B8-4154-86FC-7C34DDE5818C}" destId="{D632D14C-8243-4216-83D1-AA7CC6E998A8}" srcOrd="1" destOrd="0" presId="urn:microsoft.com/office/officeart/2005/8/layout/vProcess5"/>
    <dgm:cxn modelId="{7FED7E0C-0935-4BB1-A160-9E84622747D3}" type="presOf" srcId="{333E0F89-0E71-4378-B116-A655F4BA769F}" destId="{2170F5AB-52A1-4867-B5EF-25E8F42EF4D6}" srcOrd="0" destOrd="0" presId="urn:microsoft.com/office/officeart/2005/8/layout/vProcess5"/>
    <dgm:cxn modelId="{54E9623D-A83D-49EC-9B4B-63B06E800194}" type="presOf" srcId="{AF2BEB90-06B8-4154-86FC-7C34DDE5818C}" destId="{8CAD42E2-165A-4D2D-B6CF-C42A16BD5678}" srcOrd="0" destOrd="0" presId="urn:microsoft.com/office/officeart/2005/8/layout/vProcess5"/>
    <dgm:cxn modelId="{6CA11933-67DE-4AA7-B986-96370150E695}" srcId="{333E0F89-0E71-4378-B116-A655F4BA769F}" destId="{8CB9792F-349F-4831-8125-7DD9605CA522}" srcOrd="1" destOrd="0" parTransId="{F40F21CF-C1A1-4D02-9A55-D505AF642E01}" sibTransId="{6F753641-77C4-4E0A-8506-4159BFE7245D}"/>
    <dgm:cxn modelId="{C7F34598-8B96-4AD0-AE6E-C5624C5312EA}" type="presOf" srcId="{B10B16AE-B241-40F9-B348-8464494FD6FF}" destId="{588C3C82-BAFC-4439-B8BE-03FD9A1CF156}" srcOrd="0" destOrd="0" presId="urn:microsoft.com/office/officeart/2005/8/layout/vProcess5"/>
    <dgm:cxn modelId="{47354BF5-C289-4CC7-A471-1DAB6FA180D8}" srcId="{333E0F89-0E71-4378-B116-A655F4BA769F}" destId="{B10B16AE-B241-40F9-B348-8464494FD6FF}" srcOrd="0" destOrd="0" parTransId="{BFAE49A7-A6B4-42D1-B99C-CBEC3E372810}" sibTransId="{29EEC24B-4585-40F1-B941-1453797DF606}"/>
    <dgm:cxn modelId="{2D679CD7-399F-42E7-A194-FCCDB7B516CD}" type="presOf" srcId="{8CB9792F-349F-4831-8125-7DD9605CA522}" destId="{BF44A1DF-D944-4F7B-9D20-1AACAC2BBDC5}" srcOrd="1" destOrd="0" presId="urn:microsoft.com/office/officeart/2005/8/layout/vProcess5"/>
    <dgm:cxn modelId="{D311C15F-9859-4698-A348-791DD15CAB7B}" type="presParOf" srcId="{2170F5AB-52A1-4867-B5EF-25E8F42EF4D6}" destId="{4A214685-302C-4386-B91B-912C28FAC3C1}" srcOrd="0" destOrd="0" presId="urn:microsoft.com/office/officeart/2005/8/layout/vProcess5"/>
    <dgm:cxn modelId="{0D2E492F-074B-437E-8987-96660CBDA628}" type="presParOf" srcId="{2170F5AB-52A1-4867-B5EF-25E8F42EF4D6}" destId="{588C3C82-BAFC-4439-B8BE-03FD9A1CF156}" srcOrd="1" destOrd="0" presId="urn:microsoft.com/office/officeart/2005/8/layout/vProcess5"/>
    <dgm:cxn modelId="{FEE36113-2530-4DB2-ADCE-B6E3D9D47D35}" type="presParOf" srcId="{2170F5AB-52A1-4867-B5EF-25E8F42EF4D6}" destId="{C45BB1C3-E3F8-4502-9F4B-C94D9F840820}" srcOrd="2" destOrd="0" presId="urn:microsoft.com/office/officeart/2005/8/layout/vProcess5"/>
    <dgm:cxn modelId="{53920892-462A-437E-8277-82AF7261382D}" type="presParOf" srcId="{2170F5AB-52A1-4867-B5EF-25E8F42EF4D6}" destId="{8CAD42E2-165A-4D2D-B6CF-C42A16BD5678}" srcOrd="3" destOrd="0" presId="urn:microsoft.com/office/officeart/2005/8/layout/vProcess5"/>
    <dgm:cxn modelId="{3E7F0B66-675B-4C0A-BEE6-200B964ACC6D}" type="presParOf" srcId="{2170F5AB-52A1-4867-B5EF-25E8F42EF4D6}" destId="{81184F51-908C-49EE-8E09-4AAABD0A8ECC}" srcOrd="4" destOrd="0" presId="urn:microsoft.com/office/officeart/2005/8/layout/vProcess5"/>
    <dgm:cxn modelId="{39B6CD62-00F8-4A0E-9A86-0A15A38B78E5}" type="presParOf" srcId="{2170F5AB-52A1-4867-B5EF-25E8F42EF4D6}" destId="{E41A75FF-4C0C-4D2F-9A29-6C2E44C225EB}" srcOrd="5" destOrd="0" presId="urn:microsoft.com/office/officeart/2005/8/layout/vProcess5"/>
    <dgm:cxn modelId="{723034DF-0E33-4D73-A44F-8426282C83F2}" type="presParOf" srcId="{2170F5AB-52A1-4867-B5EF-25E8F42EF4D6}" destId="{B0CFCB79-037D-4DD4-A379-11E74C486762}" srcOrd="6" destOrd="0" presId="urn:microsoft.com/office/officeart/2005/8/layout/vProcess5"/>
    <dgm:cxn modelId="{C9E0B091-B4F9-4168-88C1-F3CECA6EDA9F}" type="presParOf" srcId="{2170F5AB-52A1-4867-B5EF-25E8F42EF4D6}" destId="{AD7A0F18-2785-47F6-907E-5599135232B4}" srcOrd="7" destOrd="0" presId="urn:microsoft.com/office/officeart/2005/8/layout/vProcess5"/>
    <dgm:cxn modelId="{B11B0CC4-7A04-421E-85F7-7F1F0BFE8829}" type="presParOf" srcId="{2170F5AB-52A1-4867-B5EF-25E8F42EF4D6}" destId="{45259970-D7B9-460F-A4C3-5CDF85FFFF00}" srcOrd="8" destOrd="0" presId="urn:microsoft.com/office/officeart/2005/8/layout/vProcess5"/>
    <dgm:cxn modelId="{8973B19B-3E1D-44E0-A24D-AAC520B46CD1}" type="presParOf" srcId="{2170F5AB-52A1-4867-B5EF-25E8F42EF4D6}" destId="{BF44A1DF-D944-4F7B-9D20-1AACAC2BBDC5}" srcOrd="9" destOrd="0" presId="urn:microsoft.com/office/officeart/2005/8/layout/vProcess5"/>
    <dgm:cxn modelId="{EF8D1B55-A8ED-44C0-A296-CFA64B78557F}" type="presParOf" srcId="{2170F5AB-52A1-4867-B5EF-25E8F42EF4D6}" destId="{D632D14C-8243-4216-83D1-AA7CC6E998A8}" srcOrd="10" destOrd="0" presId="urn:microsoft.com/office/officeart/2005/8/layout/vProcess5"/>
    <dgm:cxn modelId="{658934A3-0723-483B-AC72-2AB15D96F69E}" type="presParOf" srcId="{2170F5AB-52A1-4867-B5EF-25E8F42EF4D6}" destId="{3CFA4296-AB70-4D99-8A71-BA64324834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8803B3-9B7E-4C1D-B549-BCAC6D15DFC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52CF740-8068-4826-9DA6-A03C252D01BB}">
      <dgm:prSet phldrT="[Tekst]"/>
      <dgm:spPr/>
      <dgm:t>
        <a:bodyPr/>
        <a:lstStyle/>
        <a:p>
          <a:r>
            <a:rPr lang="pl-PL" dirty="0" smtClean="0"/>
            <a:t>utwór literacki</a:t>
          </a:r>
          <a:endParaRPr lang="pl-PL" dirty="0"/>
        </a:p>
      </dgm:t>
    </dgm:pt>
    <dgm:pt modelId="{0E8F8F03-11BC-42A1-B6C6-9DDB64E19CB9}" type="parTrans" cxnId="{DCB335BA-939C-4501-88C7-38FC9D396537}">
      <dgm:prSet/>
      <dgm:spPr/>
      <dgm:t>
        <a:bodyPr/>
        <a:lstStyle/>
        <a:p>
          <a:endParaRPr lang="pl-PL"/>
        </a:p>
      </dgm:t>
    </dgm:pt>
    <dgm:pt modelId="{9C9DC668-DB6A-4BA3-908B-7FCF9AAA82FA}" type="sibTrans" cxnId="{DCB335BA-939C-4501-88C7-38FC9D396537}">
      <dgm:prSet/>
      <dgm:spPr/>
      <dgm:t>
        <a:bodyPr/>
        <a:lstStyle/>
        <a:p>
          <a:endParaRPr lang="pl-PL"/>
        </a:p>
      </dgm:t>
    </dgm:pt>
    <dgm:pt modelId="{ED568911-248C-4549-80EF-38C2D5F1C5F2}">
      <dgm:prSet phldrT="[Tekst]"/>
      <dgm:spPr/>
      <dgm:t>
        <a:bodyPr/>
        <a:lstStyle/>
        <a:p>
          <a:r>
            <a:rPr lang="pl-PL" dirty="0" smtClean="0"/>
            <a:t>dzieło plastyczne</a:t>
          </a:r>
          <a:endParaRPr lang="pl-PL" dirty="0"/>
        </a:p>
      </dgm:t>
    </dgm:pt>
    <dgm:pt modelId="{6667AA1E-AD54-4501-9FC0-703E834BC20A}" type="parTrans" cxnId="{51856E2C-5B15-4F8B-88C4-F8FD755C65AC}">
      <dgm:prSet/>
      <dgm:spPr/>
      <dgm:t>
        <a:bodyPr/>
        <a:lstStyle/>
        <a:p>
          <a:endParaRPr lang="pl-PL"/>
        </a:p>
      </dgm:t>
    </dgm:pt>
    <dgm:pt modelId="{D9F8CBA6-8D36-45D6-8EE9-7D3D5D8F2D8B}" type="sibTrans" cxnId="{51856E2C-5B15-4F8B-88C4-F8FD755C65AC}">
      <dgm:prSet/>
      <dgm:spPr/>
      <dgm:t>
        <a:bodyPr/>
        <a:lstStyle/>
        <a:p>
          <a:endParaRPr lang="pl-PL"/>
        </a:p>
      </dgm:t>
    </dgm:pt>
    <dgm:pt modelId="{3F74884C-2B85-4386-9C1D-9929B376D859}">
      <dgm:prSet phldrT="[Tekst]"/>
      <dgm:spPr/>
      <dgm:t>
        <a:bodyPr/>
        <a:lstStyle/>
        <a:p>
          <a:r>
            <a:rPr lang="pl-PL" dirty="0" smtClean="0"/>
            <a:t>dzieło filmowe</a:t>
          </a:r>
          <a:endParaRPr lang="pl-PL" dirty="0"/>
        </a:p>
      </dgm:t>
    </dgm:pt>
    <dgm:pt modelId="{A0F66CAA-8C3A-4C38-99A9-0B8CFE2E5BA8}" type="parTrans" cxnId="{AF3BE430-5734-4634-BAB4-A6983CAA668B}">
      <dgm:prSet/>
      <dgm:spPr/>
      <dgm:t>
        <a:bodyPr/>
        <a:lstStyle/>
        <a:p>
          <a:endParaRPr lang="pl-PL"/>
        </a:p>
      </dgm:t>
    </dgm:pt>
    <dgm:pt modelId="{8548D6B6-C603-4FA2-96A3-7C4AEEE8460D}" type="sibTrans" cxnId="{AF3BE430-5734-4634-BAB4-A6983CAA668B}">
      <dgm:prSet/>
      <dgm:spPr/>
      <dgm:t>
        <a:bodyPr/>
        <a:lstStyle/>
        <a:p>
          <a:endParaRPr lang="pl-PL"/>
        </a:p>
      </dgm:t>
    </dgm:pt>
    <dgm:pt modelId="{B496DE22-9C70-452E-AA7C-6FC348B50FDC}">
      <dgm:prSet/>
      <dgm:spPr/>
      <dgm:t>
        <a:bodyPr/>
        <a:lstStyle/>
        <a:p>
          <a:r>
            <a:rPr lang="pl-PL" dirty="0" smtClean="0"/>
            <a:t>grafika</a:t>
          </a:r>
          <a:endParaRPr lang="pl-PL" dirty="0"/>
        </a:p>
      </dgm:t>
    </dgm:pt>
    <dgm:pt modelId="{5A7B766D-09CB-44CF-A7A7-E1CAD0B8B2E3}" type="parTrans" cxnId="{7F754425-B11B-42E7-A581-1066C9A47A6A}">
      <dgm:prSet/>
      <dgm:spPr/>
      <dgm:t>
        <a:bodyPr/>
        <a:lstStyle/>
        <a:p>
          <a:endParaRPr lang="pl-PL"/>
        </a:p>
      </dgm:t>
    </dgm:pt>
    <dgm:pt modelId="{351C7736-B669-4DE8-9C47-C39AC57BE2F9}" type="sibTrans" cxnId="{7F754425-B11B-42E7-A581-1066C9A47A6A}">
      <dgm:prSet/>
      <dgm:spPr/>
      <dgm:t>
        <a:bodyPr/>
        <a:lstStyle/>
        <a:p>
          <a:endParaRPr lang="pl-PL"/>
        </a:p>
      </dgm:t>
    </dgm:pt>
    <dgm:pt modelId="{76EA44BB-E7F1-4D2B-8963-8F0BCBA72FBF}" type="pres">
      <dgm:prSet presAssocID="{C68803B3-9B7E-4C1D-B549-BCAC6D15DFC6}" presName="Name0" presStyleCnt="0">
        <dgm:presLayoutVars>
          <dgm:dir/>
          <dgm:resizeHandles val="exact"/>
        </dgm:presLayoutVars>
      </dgm:prSet>
      <dgm:spPr/>
    </dgm:pt>
    <dgm:pt modelId="{45556570-FAFD-49EB-B3B2-54C74DC42700}" type="pres">
      <dgm:prSet presAssocID="{C68803B3-9B7E-4C1D-B549-BCAC6D15DFC6}" presName="fgShape" presStyleLbl="fgShp" presStyleIdx="0" presStyleCnt="1"/>
      <dgm:spPr/>
    </dgm:pt>
    <dgm:pt modelId="{FE062191-C132-4E83-9352-4290D18CD2C0}" type="pres">
      <dgm:prSet presAssocID="{C68803B3-9B7E-4C1D-B549-BCAC6D15DFC6}" presName="linComp" presStyleCnt="0"/>
      <dgm:spPr/>
    </dgm:pt>
    <dgm:pt modelId="{20C4A02F-D039-4F31-BEDA-32A3EFB744A6}" type="pres">
      <dgm:prSet presAssocID="{952CF740-8068-4826-9DA6-A03C252D01BB}" presName="compNode" presStyleCnt="0"/>
      <dgm:spPr/>
    </dgm:pt>
    <dgm:pt modelId="{A481851F-0A2E-4F23-9D02-3CC7EEC97875}" type="pres">
      <dgm:prSet presAssocID="{952CF740-8068-4826-9DA6-A03C252D01BB}" presName="bkgdShape" presStyleLbl="node1" presStyleIdx="0" presStyleCnt="4"/>
      <dgm:spPr/>
      <dgm:t>
        <a:bodyPr/>
        <a:lstStyle/>
        <a:p>
          <a:endParaRPr lang="pl-PL"/>
        </a:p>
      </dgm:t>
    </dgm:pt>
    <dgm:pt modelId="{02B37E01-5A8C-4A0A-B83E-2E5D2E976FB2}" type="pres">
      <dgm:prSet presAssocID="{952CF740-8068-4826-9DA6-A03C252D01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DF0092-C931-4D02-9AEB-6BBD328DE698}" type="pres">
      <dgm:prSet presAssocID="{952CF740-8068-4826-9DA6-A03C252D01BB}" presName="invisiNode" presStyleLbl="node1" presStyleIdx="0" presStyleCnt="4"/>
      <dgm:spPr/>
    </dgm:pt>
    <dgm:pt modelId="{E77B606E-6640-43DB-9957-FB6164A7632E}" type="pres">
      <dgm:prSet presAssocID="{952CF740-8068-4826-9DA6-A03C252D01B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B3A163-9423-4F51-B2EB-CE751E533C16}" type="pres">
      <dgm:prSet presAssocID="{9C9DC668-DB6A-4BA3-908B-7FCF9AAA82F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254A990-FF59-47AE-85D0-0C53E74F34C9}" type="pres">
      <dgm:prSet presAssocID="{ED568911-248C-4549-80EF-38C2D5F1C5F2}" presName="compNode" presStyleCnt="0"/>
      <dgm:spPr/>
    </dgm:pt>
    <dgm:pt modelId="{E63DA290-843F-4504-A5D1-8B7D4953EC97}" type="pres">
      <dgm:prSet presAssocID="{ED568911-248C-4549-80EF-38C2D5F1C5F2}" presName="bkgdShape" presStyleLbl="node1" presStyleIdx="1" presStyleCnt="4"/>
      <dgm:spPr/>
      <dgm:t>
        <a:bodyPr/>
        <a:lstStyle/>
        <a:p>
          <a:endParaRPr lang="pl-PL"/>
        </a:p>
      </dgm:t>
    </dgm:pt>
    <dgm:pt modelId="{5790B837-2F89-4BAA-A028-4BF1044AA149}" type="pres">
      <dgm:prSet presAssocID="{ED568911-248C-4549-80EF-38C2D5F1C5F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FD0B21-CC7F-4635-A185-CE287AD3F983}" type="pres">
      <dgm:prSet presAssocID="{ED568911-248C-4549-80EF-38C2D5F1C5F2}" presName="invisiNode" presStyleLbl="node1" presStyleIdx="1" presStyleCnt="4"/>
      <dgm:spPr/>
    </dgm:pt>
    <dgm:pt modelId="{C31219D0-402E-4CC7-A10A-B1FE292806D3}" type="pres">
      <dgm:prSet presAssocID="{ED568911-248C-4549-80EF-38C2D5F1C5F2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67DD34-F809-4266-9703-0E99B7687271}" type="pres">
      <dgm:prSet presAssocID="{D9F8CBA6-8D36-45D6-8EE9-7D3D5D8F2D8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345AEC2-2104-4683-B214-8AA9AA4B8285}" type="pres">
      <dgm:prSet presAssocID="{3F74884C-2B85-4386-9C1D-9929B376D859}" presName="compNode" presStyleCnt="0"/>
      <dgm:spPr/>
    </dgm:pt>
    <dgm:pt modelId="{E5B3BEC2-09DE-4166-9F32-4713E0F23307}" type="pres">
      <dgm:prSet presAssocID="{3F74884C-2B85-4386-9C1D-9929B376D859}" presName="bkgdShape" presStyleLbl="node1" presStyleIdx="2" presStyleCnt="4"/>
      <dgm:spPr/>
      <dgm:t>
        <a:bodyPr/>
        <a:lstStyle/>
        <a:p>
          <a:endParaRPr lang="pl-PL"/>
        </a:p>
      </dgm:t>
    </dgm:pt>
    <dgm:pt modelId="{69D5D704-0D0F-49DF-B4DA-0F4F2C998BAB}" type="pres">
      <dgm:prSet presAssocID="{3F74884C-2B85-4386-9C1D-9929B376D85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6E6C4-336A-4F1E-9F70-F572189397E6}" type="pres">
      <dgm:prSet presAssocID="{3F74884C-2B85-4386-9C1D-9929B376D859}" presName="invisiNode" presStyleLbl="node1" presStyleIdx="2" presStyleCnt="4"/>
      <dgm:spPr/>
    </dgm:pt>
    <dgm:pt modelId="{8D11477F-7B79-4793-8C62-40F9E2607953}" type="pres">
      <dgm:prSet presAssocID="{3F74884C-2B85-4386-9C1D-9929B376D85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79FBE2-0DE9-4C55-8075-5C02DB353E71}" type="pres">
      <dgm:prSet presAssocID="{8548D6B6-C603-4FA2-96A3-7C4AEEE8460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3ED13EA-43F3-473F-A6AA-64FB76B4FE0B}" type="pres">
      <dgm:prSet presAssocID="{B496DE22-9C70-452E-AA7C-6FC348B50FDC}" presName="compNode" presStyleCnt="0"/>
      <dgm:spPr/>
    </dgm:pt>
    <dgm:pt modelId="{98756A70-957B-4CC3-94AC-E0D51E609FB1}" type="pres">
      <dgm:prSet presAssocID="{B496DE22-9C70-452E-AA7C-6FC348B50FDC}" presName="bkgdShape" presStyleLbl="node1" presStyleIdx="3" presStyleCnt="4"/>
      <dgm:spPr/>
      <dgm:t>
        <a:bodyPr/>
        <a:lstStyle/>
        <a:p>
          <a:endParaRPr lang="pl-PL"/>
        </a:p>
      </dgm:t>
    </dgm:pt>
    <dgm:pt modelId="{7798DDDC-ACD5-4E4C-B6C0-F89BEB6FE030}" type="pres">
      <dgm:prSet presAssocID="{B496DE22-9C70-452E-AA7C-6FC348B50FD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293F9D-58C6-4BC3-B4DC-BEC6F6A64AD6}" type="pres">
      <dgm:prSet presAssocID="{B496DE22-9C70-452E-AA7C-6FC348B50FDC}" presName="invisiNode" presStyleLbl="node1" presStyleIdx="3" presStyleCnt="4"/>
      <dgm:spPr/>
    </dgm:pt>
    <dgm:pt modelId="{D2DAE098-7AFF-4B42-AA6D-1EF4C55F11BF}" type="pres">
      <dgm:prSet presAssocID="{B496DE22-9C70-452E-AA7C-6FC348B50FD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5AADF3D-A41F-42C5-B250-35E8816A5896}" type="presOf" srcId="{3F74884C-2B85-4386-9C1D-9929B376D859}" destId="{69D5D704-0D0F-49DF-B4DA-0F4F2C998BAB}" srcOrd="1" destOrd="0" presId="urn:microsoft.com/office/officeart/2005/8/layout/hList7#1"/>
    <dgm:cxn modelId="{84CEC2C3-5949-46BC-A247-405B3454A147}" type="presOf" srcId="{ED568911-248C-4549-80EF-38C2D5F1C5F2}" destId="{5790B837-2F89-4BAA-A028-4BF1044AA149}" srcOrd="1" destOrd="0" presId="urn:microsoft.com/office/officeart/2005/8/layout/hList7#1"/>
    <dgm:cxn modelId="{51856E2C-5B15-4F8B-88C4-F8FD755C65AC}" srcId="{C68803B3-9B7E-4C1D-B549-BCAC6D15DFC6}" destId="{ED568911-248C-4549-80EF-38C2D5F1C5F2}" srcOrd="1" destOrd="0" parTransId="{6667AA1E-AD54-4501-9FC0-703E834BC20A}" sibTransId="{D9F8CBA6-8D36-45D6-8EE9-7D3D5D8F2D8B}"/>
    <dgm:cxn modelId="{34CEC9B2-EF08-472B-8B1A-D22A33F8B505}" type="presOf" srcId="{D9F8CBA6-8D36-45D6-8EE9-7D3D5D8F2D8B}" destId="{EA67DD34-F809-4266-9703-0E99B7687271}" srcOrd="0" destOrd="0" presId="urn:microsoft.com/office/officeart/2005/8/layout/hList7#1"/>
    <dgm:cxn modelId="{51DC02AE-8E56-46B6-BB25-CCF9F17DCF6A}" type="presOf" srcId="{952CF740-8068-4826-9DA6-A03C252D01BB}" destId="{A481851F-0A2E-4F23-9D02-3CC7EEC97875}" srcOrd="0" destOrd="0" presId="urn:microsoft.com/office/officeart/2005/8/layout/hList7#1"/>
    <dgm:cxn modelId="{38278842-5298-4207-8896-D4D30EB0F841}" type="presOf" srcId="{9C9DC668-DB6A-4BA3-908B-7FCF9AAA82FA}" destId="{A3B3A163-9423-4F51-B2EB-CE751E533C16}" srcOrd="0" destOrd="0" presId="urn:microsoft.com/office/officeart/2005/8/layout/hList7#1"/>
    <dgm:cxn modelId="{AF3BE430-5734-4634-BAB4-A6983CAA668B}" srcId="{C68803B3-9B7E-4C1D-B549-BCAC6D15DFC6}" destId="{3F74884C-2B85-4386-9C1D-9929B376D859}" srcOrd="2" destOrd="0" parTransId="{A0F66CAA-8C3A-4C38-99A9-0B8CFE2E5BA8}" sibTransId="{8548D6B6-C603-4FA2-96A3-7C4AEEE8460D}"/>
    <dgm:cxn modelId="{776917D4-4422-447F-9F29-069011F47BC9}" type="presOf" srcId="{C68803B3-9B7E-4C1D-B549-BCAC6D15DFC6}" destId="{76EA44BB-E7F1-4D2B-8963-8F0BCBA72FBF}" srcOrd="0" destOrd="0" presId="urn:microsoft.com/office/officeart/2005/8/layout/hList7#1"/>
    <dgm:cxn modelId="{2A61EBB6-F576-4490-9CF1-7DF1F81630EA}" type="presOf" srcId="{3F74884C-2B85-4386-9C1D-9929B376D859}" destId="{E5B3BEC2-09DE-4166-9F32-4713E0F23307}" srcOrd="0" destOrd="0" presId="urn:microsoft.com/office/officeart/2005/8/layout/hList7#1"/>
    <dgm:cxn modelId="{2020A68A-6B76-4437-89B8-3A7246CEC83B}" type="presOf" srcId="{952CF740-8068-4826-9DA6-A03C252D01BB}" destId="{02B37E01-5A8C-4A0A-B83E-2E5D2E976FB2}" srcOrd="1" destOrd="0" presId="urn:microsoft.com/office/officeart/2005/8/layout/hList7#1"/>
    <dgm:cxn modelId="{B7DF3ECA-61FA-4104-88B8-00C26BC8445B}" type="presOf" srcId="{ED568911-248C-4549-80EF-38C2D5F1C5F2}" destId="{E63DA290-843F-4504-A5D1-8B7D4953EC97}" srcOrd="0" destOrd="0" presId="urn:microsoft.com/office/officeart/2005/8/layout/hList7#1"/>
    <dgm:cxn modelId="{C71E6696-8C3A-4DDD-827A-DD7DCCDBE7AE}" type="presOf" srcId="{B496DE22-9C70-452E-AA7C-6FC348B50FDC}" destId="{98756A70-957B-4CC3-94AC-E0D51E609FB1}" srcOrd="0" destOrd="0" presId="urn:microsoft.com/office/officeart/2005/8/layout/hList7#1"/>
    <dgm:cxn modelId="{DCB335BA-939C-4501-88C7-38FC9D396537}" srcId="{C68803B3-9B7E-4C1D-B549-BCAC6D15DFC6}" destId="{952CF740-8068-4826-9DA6-A03C252D01BB}" srcOrd="0" destOrd="0" parTransId="{0E8F8F03-11BC-42A1-B6C6-9DDB64E19CB9}" sibTransId="{9C9DC668-DB6A-4BA3-908B-7FCF9AAA82FA}"/>
    <dgm:cxn modelId="{9C3EEA4D-5BD2-4BD1-A84E-31109EF007C6}" type="presOf" srcId="{8548D6B6-C603-4FA2-96A3-7C4AEEE8460D}" destId="{FC79FBE2-0DE9-4C55-8075-5C02DB353E71}" srcOrd="0" destOrd="0" presId="urn:microsoft.com/office/officeart/2005/8/layout/hList7#1"/>
    <dgm:cxn modelId="{0F00B3FE-32EF-448E-9C9C-F97E4BD9E0D9}" type="presOf" srcId="{B496DE22-9C70-452E-AA7C-6FC348B50FDC}" destId="{7798DDDC-ACD5-4E4C-B6C0-F89BEB6FE030}" srcOrd="1" destOrd="0" presId="urn:microsoft.com/office/officeart/2005/8/layout/hList7#1"/>
    <dgm:cxn modelId="{7F754425-B11B-42E7-A581-1066C9A47A6A}" srcId="{C68803B3-9B7E-4C1D-B549-BCAC6D15DFC6}" destId="{B496DE22-9C70-452E-AA7C-6FC348B50FDC}" srcOrd="3" destOrd="0" parTransId="{5A7B766D-09CB-44CF-A7A7-E1CAD0B8B2E3}" sibTransId="{351C7736-B669-4DE8-9C47-C39AC57BE2F9}"/>
    <dgm:cxn modelId="{9C8A6110-7B13-4938-8969-D7FBAD67690C}" type="presParOf" srcId="{76EA44BB-E7F1-4D2B-8963-8F0BCBA72FBF}" destId="{45556570-FAFD-49EB-B3B2-54C74DC42700}" srcOrd="0" destOrd="0" presId="urn:microsoft.com/office/officeart/2005/8/layout/hList7#1"/>
    <dgm:cxn modelId="{202E68D4-9466-4AE9-9C3F-82A59AA8E2E5}" type="presParOf" srcId="{76EA44BB-E7F1-4D2B-8963-8F0BCBA72FBF}" destId="{FE062191-C132-4E83-9352-4290D18CD2C0}" srcOrd="1" destOrd="0" presId="urn:microsoft.com/office/officeart/2005/8/layout/hList7#1"/>
    <dgm:cxn modelId="{028AEF68-3ACB-40C8-B7F9-C4AD6155CBED}" type="presParOf" srcId="{FE062191-C132-4E83-9352-4290D18CD2C0}" destId="{20C4A02F-D039-4F31-BEDA-32A3EFB744A6}" srcOrd="0" destOrd="0" presId="urn:microsoft.com/office/officeart/2005/8/layout/hList7#1"/>
    <dgm:cxn modelId="{AA68A2B7-4AF6-4AE8-B423-0E9DB15BA15B}" type="presParOf" srcId="{20C4A02F-D039-4F31-BEDA-32A3EFB744A6}" destId="{A481851F-0A2E-4F23-9D02-3CC7EEC97875}" srcOrd="0" destOrd="0" presId="urn:microsoft.com/office/officeart/2005/8/layout/hList7#1"/>
    <dgm:cxn modelId="{0CAF328A-72AC-403C-9FC2-251E86C2FB12}" type="presParOf" srcId="{20C4A02F-D039-4F31-BEDA-32A3EFB744A6}" destId="{02B37E01-5A8C-4A0A-B83E-2E5D2E976FB2}" srcOrd="1" destOrd="0" presId="urn:microsoft.com/office/officeart/2005/8/layout/hList7#1"/>
    <dgm:cxn modelId="{2ADD6E6F-9EAD-4151-A360-1939CC6EF7E7}" type="presParOf" srcId="{20C4A02F-D039-4F31-BEDA-32A3EFB744A6}" destId="{CFDF0092-C931-4D02-9AEB-6BBD328DE698}" srcOrd="2" destOrd="0" presId="urn:microsoft.com/office/officeart/2005/8/layout/hList7#1"/>
    <dgm:cxn modelId="{9BB8ECA2-1B5E-480F-B4AC-E0E5B69E9538}" type="presParOf" srcId="{20C4A02F-D039-4F31-BEDA-32A3EFB744A6}" destId="{E77B606E-6640-43DB-9957-FB6164A7632E}" srcOrd="3" destOrd="0" presId="urn:microsoft.com/office/officeart/2005/8/layout/hList7#1"/>
    <dgm:cxn modelId="{D56F0851-CADF-43DB-9616-71EEE7266499}" type="presParOf" srcId="{FE062191-C132-4E83-9352-4290D18CD2C0}" destId="{A3B3A163-9423-4F51-B2EB-CE751E533C16}" srcOrd="1" destOrd="0" presId="urn:microsoft.com/office/officeart/2005/8/layout/hList7#1"/>
    <dgm:cxn modelId="{DBC7C17D-B49A-47B6-B594-66EDBE8234D9}" type="presParOf" srcId="{FE062191-C132-4E83-9352-4290D18CD2C0}" destId="{7254A990-FF59-47AE-85D0-0C53E74F34C9}" srcOrd="2" destOrd="0" presId="urn:microsoft.com/office/officeart/2005/8/layout/hList7#1"/>
    <dgm:cxn modelId="{52D72E53-9507-479D-A7DD-F609782A8C3C}" type="presParOf" srcId="{7254A990-FF59-47AE-85D0-0C53E74F34C9}" destId="{E63DA290-843F-4504-A5D1-8B7D4953EC97}" srcOrd="0" destOrd="0" presId="urn:microsoft.com/office/officeart/2005/8/layout/hList7#1"/>
    <dgm:cxn modelId="{755467D0-2F19-450B-AB39-91AD290728CB}" type="presParOf" srcId="{7254A990-FF59-47AE-85D0-0C53E74F34C9}" destId="{5790B837-2F89-4BAA-A028-4BF1044AA149}" srcOrd="1" destOrd="0" presId="urn:microsoft.com/office/officeart/2005/8/layout/hList7#1"/>
    <dgm:cxn modelId="{BB112581-7ABD-4976-844E-30CFEECC46C0}" type="presParOf" srcId="{7254A990-FF59-47AE-85D0-0C53E74F34C9}" destId="{01FD0B21-CC7F-4635-A185-CE287AD3F983}" srcOrd="2" destOrd="0" presId="urn:microsoft.com/office/officeart/2005/8/layout/hList7#1"/>
    <dgm:cxn modelId="{7F9A1E97-C6CA-4661-9C2F-726654AA7E00}" type="presParOf" srcId="{7254A990-FF59-47AE-85D0-0C53E74F34C9}" destId="{C31219D0-402E-4CC7-A10A-B1FE292806D3}" srcOrd="3" destOrd="0" presId="urn:microsoft.com/office/officeart/2005/8/layout/hList7#1"/>
    <dgm:cxn modelId="{4052EE64-9853-4AA8-8C78-0ABA3EB9BAD2}" type="presParOf" srcId="{FE062191-C132-4E83-9352-4290D18CD2C0}" destId="{EA67DD34-F809-4266-9703-0E99B7687271}" srcOrd="3" destOrd="0" presId="urn:microsoft.com/office/officeart/2005/8/layout/hList7#1"/>
    <dgm:cxn modelId="{75CE9720-EFD0-4285-9F2B-9DB345CC9458}" type="presParOf" srcId="{FE062191-C132-4E83-9352-4290D18CD2C0}" destId="{4345AEC2-2104-4683-B214-8AA9AA4B8285}" srcOrd="4" destOrd="0" presId="urn:microsoft.com/office/officeart/2005/8/layout/hList7#1"/>
    <dgm:cxn modelId="{F8390A12-62A8-4D1F-ABE6-B804841BD16C}" type="presParOf" srcId="{4345AEC2-2104-4683-B214-8AA9AA4B8285}" destId="{E5B3BEC2-09DE-4166-9F32-4713E0F23307}" srcOrd="0" destOrd="0" presId="urn:microsoft.com/office/officeart/2005/8/layout/hList7#1"/>
    <dgm:cxn modelId="{C3F46B62-1045-4537-8D9C-979BD4A81195}" type="presParOf" srcId="{4345AEC2-2104-4683-B214-8AA9AA4B8285}" destId="{69D5D704-0D0F-49DF-B4DA-0F4F2C998BAB}" srcOrd="1" destOrd="0" presId="urn:microsoft.com/office/officeart/2005/8/layout/hList7#1"/>
    <dgm:cxn modelId="{3D319294-23D8-4B9F-A0A2-4BD1B56EACA2}" type="presParOf" srcId="{4345AEC2-2104-4683-B214-8AA9AA4B8285}" destId="{8846E6C4-336A-4F1E-9F70-F572189397E6}" srcOrd="2" destOrd="0" presId="urn:microsoft.com/office/officeart/2005/8/layout/hList7#1"/>
    <dgm:cxn modelId="{82AF5121-A53C-4DD5-B2B4-36E4FE24FF9C}" type="presParOf" srcId="{4345AEC2-2104-4683-B214-8AA9AA4B8285}" destId="{8D11477F-7B79-4793-8C62-40F9E2607953}" srcOrd="3" destOrd="0" presId="urn:microsoft.com/office/officeart/2005/8/layout/hList7#1"/>
    <dgm:cxn modelId="{F1A57C0A-2EB6-4586-BF55-8B98BE019848}" type="presParOf" srcId="{FE062191-C132-4E83-9352-4290D18CD2C0}" destId="{FC79FBE2-0DE9-4C55-8075-5C02DB353E71}" srcOrd="5" destOrd="0" presId="urn:microsoft.com/office/officeart/2005/8/layout/hList7#1"/>
    <dgm:cxn modelId="{55F41162-E600-497E-BC2B-9638684A092F}" type="presParOf" srcId="{FE062191-C132-4E83-9352-4290D18CD2C0}" destId="{53ED13EA-43F3-473F-A6AA-64FB76B4FE0B}" srcOrd="6" destOrd="0" presId="urn:microsoft.com/office/officeart/2005/8/layout/hList7#1"/>
    <dgm:cxn modelId="{2FBDBCE9-D49B-4CDE-874A-813FFE119F5D}" type="presParOf" srcId="{53ED13EA-43F3-473F-A6AA-64FB76B4FE0B}" destId="{98756A70-957B-4CC3-94AC-E0D51E609FB1}" srcOrd="0" destOrd="0" presId="urn:microsoft.com/office/officeart/2005/8/layout/hList7#1"/>
    <dgm:cxn modelId="{A06042A8-0016-43A3-B426-64B8DC55F02E}" type="presParOf" srcId="{53ED13EA-43F3-473F-A6AA-64FB76B4FE0B}" destId="{7798DDDC-ACD5-4E4C-B6C0-F89BEB6FE030}" srcOrd="1" destOrd="0" presId="urn:microsoft.com/office/officeart/2005/8/layout/hList7#1"/>
    <dgm:cxn modelId="{B1B43B26-1B9D-4711-9167-95C3704838E8}" type="presParOf" srcId="{53ED13EA-43F3-473F-A6AA-64FB76B4FE0B}" destId="{6E293F9D-58C6-4BC3-B4DC-BEC6F6A64AD6}" srcOrd="2" destOrd="0" presId="urn:microsoft.com/office/officeart/2005/8/layout/hList7#1"/>
    <dgm:cxn modelId="{3C8DF3E9-877B-4F39-A6D9-85AF3DF13EBE}" type="presParOf" srcId="{53ED13EA-43F3-473F-A6AA-64FB76B4FE0B}" destId="{D2DAE098-7AFF-4B42-AA6D-1EF4C55F11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8803B3-9B7E-4C1D-B549-BCAC6D15DFC6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952CF740-8068-4826-9DA6-A03C252D01BB}">
      <dgm:prSet phldrT="[Tekst]"/>
      <dgm:spPr/>
      <dgm:t>
        <a:bodyPr/>
        <a:lstStyle/>
        <a:p>
          <a:r>
            <a:rPr lang="pl-PL" dirty="0" smtClean="0"/>
            <a:t>rzeźba</a:t>
          </a:r>
          <a:endParaRPr lang="pl-PL" dirty="0"/>
        </a:p>
      </dgm:t>
    </dgm:pt>
    <dgm:pt modelId="{0E8F8F03-11BC-42A1-B6C6-9DDB64E19CB9}" type="parTrans" cxnId="{DCB335BA-939C-4501-88C7-38FC9D396537}">
      <dgm:prSet/>
      <dgm:spPr/>
      <dgm:t>
        <a:bodyPr/>
        <a:lstStyle/>
        <a:p>
          <a:endParaRPr lang="pl-PL"/>
        </a:p>
      </dgm:t>
    </dgm:pt>
    <dgm:pt modelId="{9C9DC668-DB6A-4BA3-908B-7FCF9AAA82FA}" type="sibTrans" cxnId="{DCB335BA-939C-4501-88C7-38FC9D396537}">
      <dgm:prSet/>
      <dgm:spPr/>
      <dgm:t>
        <a:bodyPr/>
        <a:lstStyle/>
        <a:p>
          <a:endParaRPr lang="pl-PL"/>
        </a:p>
      </dgm:t>
    </dgm:pt>
    <dgm:pt modelId="{ED568911-248C-4549-80EF-38C2D5F1C5F2}">
      <dgm:prSet phldrT="[Tekst]"/>
      <dgm:spPr/>
      <dgm:t>
        <a:bodyPr/>
        <a:lstStyle/>
        <a:p>
          <a:r>
            <a:rPr lang="pl-PL" dirty="0" smtClean="0"/>
            <a:t>strój</a:t>
          </a:r>
          <a:endParaRPr lang="pl-PL" dirty="0"/>
        </a:p>
      </dgm:t>
    </dgm:pt>
    <dgm:pt modelId="{6667AA1E-AD54-4501-9FC0-703E834BC20A}" type="parTrans" cxnId="{51856E2C-5B15-4F8B-88C4-F8FD755C65AC}">
      <dgm:prSet/>
      <dgm:spPr/>
      <dgm:t>
        <a:bodyPr/>
        <a:lstStyle/>
        <a:p>
          <a:endParaRPr lang="pl-PL"/>
        </a:p>
      </dgm:t>
    </dgm:pt>
    <dgm:pt modelId="{D9F8CBA6-8D36-45D6-8EE9-7D3D5D8F2D8B}" type="sibTrans" cxnId="{51856E2C-5B15-4F8B-88C4-F8FD755C65AC}">
      <dgm:prSet/>
      <dgm:spPr/>
      <dgm:t>
        <a:bodyPr/>
        <a:lstStyle/>
        <a:p>
          <a:endParaRPr lang="pl-PL"/>
        </a:p>
      </dgm:t>
    </dgm:pt>
    <dgm:pt modelId="{3F74884C-2B85-4386-9C1D-9929B376D859}">
      <dgm:prSet phldrT="[Tekst]"/>
      <dgm:spPr/>
      <dgm:t>
        <a:bodyPr/>
        <a:lstStyle/>
        <a:p>
          <a:r>
            <a:rPr lang="pl-PL" dirty="0" smtClean="0"/>
            <a:t>dzieło muzyczna</a:t>
          </a:r>
          <a:endParaRPr lang="pl-PL" dirty="0"/>
        </a:p>
      </dgm:t>
    </dgm:pt>
    <dgm:pt modelId="{A0F66CAA-8C3A-4C38-99A9-0B8CFE2E5BA8}" type="parTrans" cxnId="{AF3BE430-5734-4634-BAB4-A6983CAA668B}">
      <dgm:prSet/>
      <dgm:spPr/>
      <dgm:t>
        <a:bodyPr/>
        <a:lstStyle/>
        <a:p>
          <a:endParaRPr lang="pl-PL"/>
        </a:p>
      </dgm:t>
    </dgm:pt>
    <dgm:pt modelId="{8548D6B6-C603-4FA2-96A3-7C4AEEE8460D}" type="sibTrans" cxnId="{AF3BE430-5734-4634-BAB4-A6983CAA668B}">
      <dgm:prSet/>
      <dgm:spPr/>
      <dgm:t>
        <a:bodyPr/>
        <a:lstStyle/>
        <a:p>
          <a:endParaRPr lang="pl-PL"/>
        </a:p>
      </dgm:t>
    </dgm:pt>
    <dgm:pt modelId="{D10302CA-63E7-44B2-B616-7425F9274F44}">
      <dgm:prSet/>
      <dgm:spPr/>
      <dgm:t>
        <a:bodyPr/>
        <a:lstStyle/>
        <a:p>
          <a:r>
            <a:rPr lang="pl-PL" dirty="0" smtClean="0"/>
            <a:t>zachowania realizujące pewien społecznie utrwalony wzorzec</a:t>
          </a:r>
          <a:endParaRPr lang="pl-PL" dirty="0"/>
        </a:p>
      </dgm:t>
    </dgm:pt>
    <dgm:pt modelId="{12D7B580-DC4A-46A1-8C0E-3CFF37F2FDBA}" type="parTrans" cxnId="{8796184A-A294-4F2D-8E19-3234D5708C3F}">
      <dgm:prSet/>
      <dgm:spPr/>
      <dgm:t>
        <a:bodyPr/>
        <a:lstStyle/>
        <a:p>
          <a:endParaRPr lang="pl-PL"/>
        </a:p>
      </dgm:t>
    </dgm:pt>
    <dgm:pt modelId="{D5CE4D9E-1152-4723-AF3A-C13F96491DA6}" type="sibTrans" cxnId="{8796184A-A294-4F2D-8E19-3234D5708C3F}">
      <dgm:prSet/>
      <dgm:spPr/>
      <dgm:t>
        <a:bodyPr/>
        <a:lstStyle/>
        <a:p>
          <a:endParaRPr lang="pl-PL"/>
        </a:p>
      </dgm:t>
    </dgm:pt>
    <dgm:pt modelId="{76EA44BB-E7F1-4D2B-8963-8F0BCBA72FBF}" type="pres">
      <dgm:prSet presAssocID="{C68803B3-9B7E-4C1D-B549-BCAC6D15DFC6}" presName="Name0" presStyleCnt="0">
        <dgm:presLayoutVars>
          <dgm:dir/>
          <dgm:resizeHandles val="exact"/>
        </dgm:presLayoutVars>
      </dgm:prSet>
      <dgm:spPr/>
    </dgm:pt>
    <dgm:pt modelId="{45556570-FAFD-49EB-B3B2-54C74DC42700}" type="pres">
      <dgm:prSet presAssocID="{C68803B3-9B7E-4C1D-B549-BCAC6D15DFC6}" presName="fgShape" presStyleLbl="fgShp" presStyleIdx="0" presStyleCnt="1"/>
      <dgm:spPr/>
    </dgm:pt>
    <dgm:pt modelId="{FE062191-C132-4E83-9352-4290D18CD2C0}" type="pres">
      <dgm:prSet presAssocID="{C68803B3-9B7E-4C1D-B549-BCAC6D15DFC6}" presName="linComp" presStyleCnt="0"/>
      <dgm:spPr/>
    </dgm:pt>
    <dgm:pt modelId="{20C4A02F-D039-4F31-BEDA-32A3EFB744A6}" type="pres">
      <dgm:prSet presAssocID="{952CF740-8068-4826-9DA6-A03C252D01BB}" presName="compNode" presStyleCnt="0"/>
      <dgm:spPr/>
    </dgm:pt>
    <dgm:pt modelId="{A481851F-0A2E-4F23-9D02-3CC7EEC97875}" type="pres">
      <dgm:prSet presAssocID="{952CF740-8068-4826-9DA6-A03C252D01BB}" presName="bkgdShape" presStyleLbl="node1" presStyleIdx="0" presStyleCnt="4"/>
      <dgm:spPr/>
      <dgm:t>
        <a:bodyPr/>
        <a:lstStyle/>
        <a:p>
          <a:endParaRPr lang="pl-PL"/>
        </a:p>
      </dgm:t>
    </dgm:pt>
    <dgm:pt modelId="{02B37E01-5A8C-4A0A-B83E-2E5D2E976FB2}" type="pres">
      <dgm:prSet presAssocID="{952CF740-8068-4826-9DA6-A03C252D01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DF0092-C931-4D02-9AEB-6BBD328DE698}" type="pres">
      <dgm:prSet presAssocID="{952CF740-8068-4826-9DA6-A03C252D01BB}" presName="invisiNode" presStyleLbl="node1" presStyleIdx="0" presStyleCnt="4"/>
      <dgm:spPr/>
    </dgm:pt>
    <dgm:pt modelId="{E77B606E-6640-43DB-9957-FB6164A7632E}" type="pres">
      <dgm:prSet presAssocID="{952CF740-8068-4826-9DA6-A03C252D01B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B3A163-9423-4F51-B2EB-CE751E533C16}" type="pres">
      <dgm:prSet presAssocID="{9C9DC668-DB6A-4BA3-908B-7FCF9AAA82F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254A990-FF59-47AE-85D0-0C53E74F34C9}" type="pres">
      <dgm:prSet presAssocID="{ED568911-248C-4549-80EF-38C2D5F1C5F2}" presName="compNode" presStyleCnt="0"/>
      <dgm:spPr/>
    </dgm:pt>
    <dgm:pt modelId="{E63DA290-843F-4504-A5D1-8B7D4953EC97}" type="pres">
      <dgm:prSet presAssocID="{ED568911-248C-4549-80EF-38C2D5F1C5F2}" presName="bkgdShape" presStyleLbl="node1" presStyleIdx="1" presStyleCnt="4"/>
      <dgm:spPr/>
      <dgm:t>
        <a:bodyPr/>
        <a:lstStyle/>
        <a:p>
          <a:endParaRPr lang="pl-PL"/>
        </a:p>
      </dgm:t>
    </dgm:pt>
    <dgm:pt modelId="{5790B837-2F89-4BAA-A028-4BF1044AA149}" type="pres">
      <dgm:prSet presAssocID="{ED568911-248C-4549-80EF-38C2D5F1C5F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FD0B21-CC7F-4635-A185-CE287AD3F983}" type="pres">
      <dgm:prSet presAssocID="{ED568911-248C-4549-80EF-38C2D5F1C5F2}" presName="invisiNode" presStyleLbl="node1" presStyleIdx="1" presStyleCnt="4"/>
      <dgm:spPr/>
    </dgm:pt>
    <dgm:pt modelId="{C31219D0-402E-4CC7-A10A-B1FE292806D3}" type="pres">
      <dgm:prSet presAssocID="{ED568911-248C-4549-80EF-38C2D5F1C5F2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67DD34-F809-4266-9703-0E99B7687271}" type="pres">
      <dgm:prSet presAssocID="{D9F8CBA6-8D36-45D6-8EE9-7D3D5D8F2D8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345AEC2-2104-4683-B214-8AA9AA4B8285}" type="pres">
      <dgm:prSet presAssocID="{3F74884C-2B85-4386-9C1D-9929B376D859}" presName="compNode" presStyleCnt="0"/>
      <dgm:spPr/>
    </dgm:pt>
    <dgm:pt modelId="{E5B3BEC2-09DE-4166-9F32-4713E0F23307}" type="pres">
      <dgm:prSet presAssocID="{3F74884C-2B85-4386-9C1D-9929B376D859}" presName="bkgdShape" presStyleLbl="node1" presStyleIdx="2" presStyleCnt="4"/>
      <dgm:spPr/>
      <dgm:t>
        <a:bodyPr/>
        <a:lstStyle/>
        <a:p>
          <a:endParaRPr lang="pl-PL"/>
        </a:p>
      </dgm:t>
    </dgm:pt>
    <dgm:pt modelId="{69D5D704-0D0F-49DF-B4DA-0F4F2C998BAB}" type="pres">
      <dgm:prSet presAssocID="{3F74884C-2B85-4386-9C1D-9929B376D85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6E6C4-336A-4F1E-9F70-F572189397E6}" type="pres">
      <dgm:prSet presAssocID="{3F74884C-2B85-4386-9C1D-9929B376D859}" presName="invisiNode" presStyleLbl="node1" presStyleIdx="2" presStyleCnt="4"/>
      <dgm:spPr/>
    </dgm:pt>
    <dgm:pt modelId="{8D11477F-7B79-4793-8C62-40F9E2607953}" type="pres">
      <dgm:prSet presAssocID="{3F74884C-2B85-4386-9C1D-9929B376D85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79FBE2-0DE9-4C55-8075-5C02DB353E71}" type="pres">
      <dgm:prSet presAssocID="{8548D6B6-C603-4FA2-96A3-7C4AEEE8460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99A5621-772F-4B87-A70A-53B6D2F0C7EB}" type="pres">
      <dgm:prSet presAssocID="{D10302CA-63E7-44B2-B616-7425F9274F44}" presName="compNode" presStyleCnt="0"/>
      <dgm:spPr/>
    </dgm:pt>
    <dgm:pt modelId="{1DC0D697-AF7E-4601-AF5B-5E379E2FE136}" type="pres">
      <dgm:prSet presAssocID="{D10302CA-63E7-44B2-B616-7425F9274F44}" presName="bkgdShape" presStyleLbl="node1" presStyleIdx="3" presStyleCnt="4"/>
      <dgm:spPr/>
      <dgm:t>
        <a:bodyPr/>
        <a:lstStyle/>
        <a:p>
          <a:endParaRPr lang="pl-PL"/>
        </a:p>
      </dgm:t>
    </dgm:pt>
    <dgm:pt modelId="{37057E81-EA18-4189-A8C2-B256B38DEBED}" type="pres">
      <dgm:prSet presAssocID="{D10302CA-63E7-44B2-B616-7425F9274F4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E86052-7B0A-40E4-9E21-C0EDD2F07F11}" type="pres">
      <dgm:prSet presAssocID="{D10302CA-63E7-44B2-B616-7425F9274F44}" presName="invisiNode" presStyleLbl="node1" presStyleIdx="3" presStyleCnt="4"/>
      <dgm:spPr/>
    </dgm:pt>
    <dgm:pt modelId="{E6169AF9-F4DB-42A4-81D7-AC5D1A644955}" type="pres">
      <dgm:prSet presAssocID="{D10302CA-63E7-44B2-B616-7425F9274F44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4274EF6-EA1F-4C94-9F19-B7E765FA795E}" type="presOf" srcId="{ED568911-248C-4549-80EF-38C2D5F1C5F2}" destId="{E63DA290-843F-4504-A5D1-8B7D4953EC97}" srcOrd="0" destOrd="0" presId="urn:microsoft.com/office/officeart/2005/8/layout/hList7#2"/>
    <dgm:cxn modelId="{37DE45A5-0626-40A1-A9C0-41759C9233F1}" type="presOf" srcId="{952CF740-8068-4826-9DA6-A03C252D01BB}" destId="{A481851F-0A2E-4F23-9D02-3CC7EEC97875}" srcOrd="0" destOrd="0" presId="urn:microsoft.com/office/officeart/2005/8/layout/hList7#2"/>
    <dgm:cxn modelId="{AC40FF02-7474-4D50-BA33-B095894A04BE}" type="presOf" srcId="{D9F8CBA6-8D36-45D6-8EE9-7D3D5D8F2D8B}" destId="{EA67DD34-F809-4266-9703-0E99B7687271}" srcOrd="0" destOrd="0" presId="urn:microsoft.com/office/officeart/2005/8/layout/hList7#2"/>
    <dgm:cxn modelId="{51856E2C-5B15-4F8B-88C4-F8FD755C65AC}" srcId="{C68803B3-9B7E-4C1D-B549-BCAC6D15DFC6}" destId="{ED568911-248C-4549-80EF-38C2D5F1C5F2}" srcOrd="1" destOrd="0" parTransId="{6667AA1E-AD54-4501-9FC0-703E834BC20A}" sibTransId="{D9F8CBA6-8D36-45D6-8EE9-7D3D5D8F2D8B}"/>
    <dgm:cxn modelId="{1C89B07B-E84B-4CD5-889A-4A02E281C32A}" type="presOf" srcId="{9C9DC668-DB6A-4BA3-908B-7FCF9AAA82FA}" destId="{A3B3A163-9423-4F51-B2EB-CE751E533C16}" srcOrd="0" destOrd="0" presId="urn:microsoft.com/office/officeart/2005/8/layout/hList7#2"/>
    <dgm:cxn modelId="{92CB5C4D-F9C5-4348-8EC1-C954107EFD96}" type="presOf" srcId="{3F74884C-2B85-4386-9C1D-9929B376D859}" destId="{E5B3BEC2-09DE-4166-9F32-4713E0F23307}" srcOrd="0" destOrd="0" presId="urn:microsoft.com/office/officeart/2005/8/layout/hList7#2"/>
    <dgm:cxn modelId="{285AA587-7188-4028-8CD8-C95B639785C7}" type="presOf" srcId="{ED568911-248C-4549-80EF-38C2D5F1C5F2}" destId="{5790B837-2F89-4BAA-A028-4BF1044AA149}" srcOrd="1" destOrd="0" presId="urn:microsoft.com/office/officeart/2005/8/layout/hList7#2"/>
    <dgm:cxn modelId="{8796184A-A294-4F2D-8E19-3234D5708C3F}" srcId="{C68803B3-9B7E-4C1D-B549-BCAC6D15DFC6}" destId="{D10302CA-63E7-44B2-B616-7425F9274F44}" srcOrd="3" destOrd="0" parTransId="{12D7B580-DC4A-46A1-8C0E-3CFF37F2FDBA}" sibTransId="{D5CE4D9E-1152-4723-AF3A-C13F96491DA6}"/>
    <dgm:cxn modelId="{AF3BE430-5734-4634-BAB4-A6983CAA668B}" srcId="{C68803B3-9B7E-4C1D-B549-BCAC6D15DFC6}" destId="{3F74884C-2B85-4386-9C1D-9929B376D859}" srcOrd="2" destOrd="0" parTransId="{A0F66CAA-8C3A-4C38-99A9-0B8CFE2E5BA8}" sibTransId="{8548D6B6-C603-4FA2-96A3-7C4AEEE8460D}"/>
    <dgm:cxn modelId="{AD776794-7B50-4E6B-815A-1060C673464A}" type="presOf" srcId="{952CF740-8068-4826-9DA6-A03C252D01BB}" destId="{02B37E01-5A8C-4A0A-B83E-2E5D2E976FB2}" srcOrd="1" destOrd="0" presId="urn:microsoft.com/office/officeart/2005/8/layout/hList7#2"/>
    <dgm:cxn modelId="{DCB335BA-939C-4501-88C7-38FC9D396537}" srcId="{C68803B3-9B7E-4C1D-B549-BCAC6D15DFC6}" destId="{952CF740-8068-4826-9DA6-A03C252D01BB}" srcOrd="0" destOrd="0" parTransId="{0E8F8F03-11BC-42A1-B6C6-9DDB64E19CB9}" sibTransId="{9C9DC668-DB6A-4BA3-908B-7FCF9AAA82FA}"/>
    <dgm:cxn modelId="{7341239E-1116-4648-B41A-4C64D6E39EE1}" type="presOf" srcId="{3F74884C-2B85-4386-9C1D-9929B376D859}" destId="{69D5D704-0D0F-49DF-B4DA-0F4F2C998BAB}" srcOrd="1" destOrd="0" presId="urn:microsoft.com/office/officeart/2005/8/layout/hList7#2"/>
    <dgm:cxn modelId="{7CFCAF6B-BADF-4FC2-B441-2A297B212720}" type="presOf" srcId="{8548D6B6-C603-4FA2-96A3-7C4AEEE8460D}" destId="{FC79FBE2-0DE9-4C55-8075-5C02DB353E71}" srcOrd="0" destOrd="0" presId="urn:microsoft.com/office/officeart/2005/8/layout/hList7#2"/>
    <dgm:cxn modelId="{DEE54A36-6F6C-4DC4-A99D-2D7B384BF072}" type="presOf" srcId="{D10302CA-63E7-44B2-B616-7425F9274F44}" destId="{1DC0D697-AF7E-4601-AF5B-5E379E2FE136}" srcOrd="0" destOrd="0" presId="urn:microsoft.com/office/officeart/2005/8/layout/hList7#2"/>
    <dgm:cxn modelId="{E209E244-9FF8-4722-953E-446350022816}" type="presOf" srcId="{C68803B3-9B7E-4C1D-B549-BCAC6D15DFC6}" destId="{76EA44BB-E7F1-4D2B-8963-8F0BCBA72FBF}" srcOrd="0" destOrd="0" presId="urn:microsoft.com/office/officeart/2005/8/layout/hList7#2"/>
    <dgm:cxn modelId="{30E6B8AC-9DFB-4413-8989-50984C3FD9BB}" type="presOf" srcId="{D10302CA-63E7-44B2-B616-7425F9274F44}" destId="{37057E81-EA18-4189-A8C2-B256B38DEBED}" srcOrd="1" destOrd="0" presId="urn:microsoft.com/office/officeart/2005/8/layout/hList7#2"/>
    <dgm:cxn modelId="{161648D8-596C-40D0-9905-71CDFEFF43C4}" type="presParOf" srcId="{76EA44BB-E7F1-4D2B-8963-8F0BCBA72FBF}" destId="{45556570-FAFD-49EB-B3B2-54C74DC42700}" srcOrd="0" destOrd="0" presId="urn:microsoft.com/office/officeart/2005/8/layout/hList7#2"/>
    <dgm:cxn modelId="{51FC94BE-A567-4E58-9A59-6984696B576E}" type="presParOf" srcId="{76EA44BB-E7F1-4D2B-8963-8F0BCBA72FBF}" destId="{FE062191-C132-4E83-9352-4290D18CD2C0}" srcOrd="1" destOrd="0" presId="urn:microsoft.com/office/officeart/2005/8/layout/hList7#2"/>
    <dgm:cxn modelId="{DBB1514A-BA89-499C-96FD-DDC5768436A8}" type="presParOf" srcId="{FE062191-C132-4E83-9352-4290D18CD2C0}" destId="{20C4A02F-D039-4F31-BEDA-32A3EFB744A6}" srcOrd="0" destOrd="0" presId="urn:microsoft.com/office/officeart/2005/8/layout/hList7#2"/>
    <dgm:cxn modelId="{014DE048-472D-4E56-A9A9-CE3394DD2019}" type="presParOf" srcId="{20C4A02F-D039-4F31-BEDA-32A3EFB744A6}" destId="{A481851F-0A2E-4F23-9D02-3CC7EEC97875}" srcOrd="0" destOrd="0" presId="urn:microsoft.com/office/officeart/2005/8/layout/hList7#2"/>
    <dgm:cxn modelId="{5543837E-8830-441B-A5DD-E92A3F195CA5}" type="presParOf" srcId="{20C4A02F-D039-4F31-BEDA-32A3EFB744A6}" destId="{02B37E01-5A8C-4A0A-B83E-2E5D2E976FB2}" srcOrd="1" destOrd="0" presId="urn:microsoft.com/office/officeart/2005/8/layout/hList7#2"/>
    <dgm:cxn modelId="{50AE2DCB-35E2-414C-BCBE-C1660FFB715B}" type="presParOf" srcId="{20C4A02F-D039-4F31-BEDA-32A3EFB744A6}" destId="{CFDF0092-C931-4D02-9AEB-6BBD328DE698}" srcOrd="2" destOrd="0" presId="urn:microsoft.com/office/officeart/2005/8/layout/hList7#2"/>
    <dgm:cxn modelId="{2CD1EE5F-C0D3-45FE-B167-11941E4CBBFB}" type="presParOf" srcId="{20C4A02F-D039-4F31-BEDA-32A3EFB744A6}" destId="{E77B606E-6640-43DB-9957-FB6164A7632E}" srcOrd="3" destOrd="0" presId="urn:microsoft.com/office/officeart/2005/8/layout/hList7#2"/>
    <dgm:cxn modelId="{3E849CE2-41ED-4A1B-89B1-5E3D81CA6C34}" type="presParOf" srcId="{FE062191-C132-4E83-9352-4290D18CD2C0}" destId="{A3B3A163-9423-4F51-B2EB-CE751E533C16}" srcOrd="1" destOrd="0" presId="urn:microsoft.com/office/officeart/2005/8/layout/hList7#2"/>
    <dgm:cxn modelId="{F4712E97-9569-4855-ACD8-0CFCC9473AA5}" type="presParOf" srcId="{FE062191-C132-4E83-9352-4290D18CD2C0}" destId="{7254A990-FF59-47AE-85D0-0C53E74F34C9}" srcOrd="2" destOrd="0" presId="urn:microsoft.com/office/officeart/2005/8/layout/hList7#2"/>
    <dgm:cxn modelId="{46CEB1E3-60DF-4282-A4A5-D564380F0659}" type="presParOf" srcId="{7254A990-FF59-47AE-85D0-0C53E74F34C9}" destId="{E63DA290-843F-4504-A5D1-8B7D4953EC97}" srcOrd="0" destOrd="0" presId="urn:microsoft.com/office/officeart/2005/8/layout/hList7#2"/>
    <dgm:cxn modelId="{7CFCAE1A-25D8-4B5B-A0EB-4FB3D5002A35}" type="presParOf" srcId="{7254A990-FF59-47AE-85D0-0C53E74F34C9}" destId="{5790B837-2F89-4BAA-A028-4BF1044AA149}" srcOrd="1" destOrd="0" presId="urn:microsoft.com/office/officeart/2005/8/layout/hList7#2"/>
    <dgm:cxn modelId="{AFB5F604-2739-436A-B939-8FE334E43760}" type="presParOf" srcId="{7254A990-FF59-47AE-85D0-0C53E74F34C9}" destId="{01FD0B21-CC7F-4635-A185-CE287AD3F983}" srcOrd="2" destOrd="0" presId="urn:microsoft.com/office/officeart/2005/8/layout/hList7#2"/>
    <dgm:cxn modelId="{DF254883-9896-4040-9C20-7BE4DE1DE5B8}" type="presParOf" srcId="{7254A990-FF59-47AE-85D0-0C53E74F34C9}" destId="{C31219D0-402E-4CC7-A10A-B1FE292806D3}" srcOrd="3" destOrd="0" presId="urn:microsoft.com/office/officeart/2005/8/layout/hList7#2"/>
    <dgm:cxn modelId="{96934CC5-292E-489B-80F2-7FAD6B14D0B3}" type="presParOf" srcId="{FE062191-C132-4E83-9352-4290D18CD2C0}" destId="{EA67DD34-F809-4266-9703-0E99B7687271}" srcOrd="3" destOrd="0" presId="urn:microsoft.com/office/officeart/2005/8/layout/hList7#2"/>
    <dgm:cxn modelId="{BFB581DF-68D3-41AC-B7AD-FC328C340555}" type="presParOf" srcId="{FE062191-C132-4E83-9352-4290D18CD2C0}" destId="{4345AEC2-2104-4683-B214-8AA9AA4B8285}" srcOrd="4" destOrd="0" presId="urn:microsoft.com/office/officeart/2005/8/layout/hList7#2"/>
    <dgm:cxn modelId="{35EAF3F3-1CCF-4EDD-A499-FD1BD2EAB9F4}" type="presParOf" srcId="{4345AEC2-2104-4683-B214-8AA9AA4B8285}" destId="{E5B3BEC2-09DE-4166-9F32-4713E0F23307}" srcOrd="0" destOrd="0" presId="urn:microsoft.com/office/officeart/2005/8/layout/hList7#2"/>
    <dgm:cxn modelId="{27D5873C-1BF2-4728-AF31-4F9EA6445290}" type="presParOf" srcId="{4345AEC2-2104-4683-B214-8AA9AA4B8285}" destId="{69D5D704-0D0F-49DF-B4DA-0F4F2C998BAB}" srcOrd="1" destOrd="0" presId="urn:microsoft.com/office/officeart/2005/8/layout/hList7#2"/>
    <dgm:cxn modelId="{C19E4763-B772-4AA4-BC79-A22BF3BAB85D}" type="presParOf" srcId="{4345AEC2-2104-4683-B214-8AA9AA4B8285}" destId="{8846E6C4-336A-4F1E-9F70-F572189397E6}" srcOrd="2" destOrd="0" presId="urn:microsoft.com/office/officeart/2005/8/layout/hList7#2"/>
    <dgm:cxn modelId="{EBACD3AA-B5DD-4B39-8D1B-00DFAB225860}" type="presParOf" srcId="{4345AEC2-2104-4683-B214-8AA9AA4B8285}" destId="{8D11477F-7B79-4793-8C62-40F9E2607953}" srcOrd="3" destOrd="0" presId="urn:microsoft.com/office/officeart/2005/8/layout/hList7#2"/>
    <dgm:cxn modelId="{B8DE81BA-7499-4BD4-9AC0-08920FCD13DD}" type="presParOf" srcId="{FE062191-C132-4E83-9352-4290D18CD2C0}" destId="{FC79FBE2-0DE9-4C55-8075-5C02DB353E71}" srcOrd="5" destOrd="0" presId="urn:microsoft.com/office/officeart/2005/8/layout/hList7#2"/>
    <dgm:cxn modelId="{DF646472-FB17-400D-8E56-4EADA5125B0C}" type="presParOf" srcId="{FE062191-C132-4E83-9352-4290D18CD2C0}" destId="{B99A5621-772F-4B87-A70A-53B6D2F0C7EB}" srcOrd="6" destOrd="0" presId="urn:microsoft.com/office/officeart/2005/8/layout/hList7#2"/>
    <dgm:cxn modelId="{FD0D3365-0387-4C71-97E8-A14B0946BBA0}" type="presParOf" srcId="{B99A5621-772F-4B87-A70A-53B6D2F0C7EB}" destId="{1DC0D697-AF7E-4601-AF5B-5E379E2FE136}" srcOrd="0" destOrd="0" presId="urn:microsoft.com/office/officeart/2005/8/layout/hList7#2"/>
    <dgm:cxn modelId="{C702B78D-9532-459D-9CBA-E5886A521588}" type="presParOf" srcId="{B99A5621-772F-4B87-A70A-53B6D2F0C7EB}" destId="{37057E81-EA18-4189-A8C2-B256B38DEBED}" srcOrd="1" destOrd="0" presId="urn:microsoft.com/office/officeart/2005/8/layout/hList7#2"/>
    <dgm:cxn modelId="{CAAF4EB3-C976-486C-842A-C41717B85162}" type="presParOf" srcId="{B99A5621-772F-4B87-A70A-53B6D2F0C7EB}" destId="{FAE86052-7B0A-40E4-9E21-C0EDD2F07F11}" srcOrd="2" destOrd="0" presId="urn:microsoft.com/office/officeart/2005/8/layout/hList7#2"/>
    <dgm:cxn modelId="{5F3FDC3A-1E33-4183-B6B2-E706D771D4A0}" type="presParOf" srcId="{B99A5621-772F-4B87-A70A-53B6D2F0C7EB}" destId="{E6169AF9-F4DB-42A4-81D7-AC5D1A64495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E226-368D-49FB-ADC0-4F0EEA623546}">
      <dsp:nvSpPr>
        <dsp:cNvPr id="0" name=""/>
        <dsp:cNvSpPr/>
      </dsp:nvSpPr>
      <dsp:spPr>
        <a:xfrm>
          <a:off x="0" y="823424"/>
          <a:ext cx="73152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374904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Tak (!), ale pamiętając, że współczesny uczeń ma dostęp do o wiele atrakcyjniejszych mediów niż jego nauczyciel.</a:t>
          </a:r>
          <a:endParaRPr lang="pl-PL" sz="1800" kern="1200" dirty="0"/>
        </a:p>
      </dsp:txBody>
      <dsp:txXfrm>
        <a:off x="0" y="823424"/>
        <a:ext cx="7315200" cy="1020600"/>
      </dsp:txXfrm>
    </dsp:sp>
    <dsp:sp modelId="{79BB8916-C655-4385-94CB-501FE2CC0C2F}">
      <dsp:nvSpPr>
        <dsp:cNvPr id="0" name=""/>
        <dsp:cNvSpPr/>
      </dsp:nvSpPr>
      <dsp:spPr>
        <a:xfrm>
          <a:off x="365760" y="557744"/>
          <a:ext cx="512064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Czy nauczyciel ma przekazywać informacje?</a:t>
          </a:r>
          <a:endParaRPr lang="pl-PL" sz="1800" kern="1200" dirty="0"/>
        </a:p>
      </dsp:txBody>
      <dsp:txXfrm>
        <a:off x="391699" y="583683"/>
        <a:ext cx="5068762" cy="479482"/>
      </dsp:txXfrm>
    </dsp:sp>
    <dsp:sp modelId="{647C8F88-F99B-46A7-ABA1-67F517AAAC33}">
      <dsp:nvSpPr>
        <dsp:cNvPr id="0" name=""/>
        <dsp:cNvSpPr/>
      </dsp:nvSpPr>
      <dsp:spPr>
        <a:xfrm>
          <a:off x="0" y="2206905"/>
          <a:ext cx="7315200" cy="1502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7741" tIns="374904" rIns="5677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smtClean="0"/>
            <a:t>Tak (!), bo uczeń korzysta z mediów (głównie multimedialnych), lecz często robi to intuicyjnie (bez świadomości technologicznej oraz możliwości, które stwarzają narzędzia elektroniczne).</a:t>
          </a:r>
          <a:endParaRPr lang="pl-PL" sz="1800" kern="1200"/>
        </a:p>
      </dsp:txBody>
      <dsp:txXfrm>
        <a:off x="0" y="2206905"/>
        <a:ext cx="7315200" cy="1502550"/>
      </dsp:txXfrm>
    </dsp:sp>
    <dsp:sp modelId="{AB824914-143C-45D2-AE31-CC1C8F6A1162}">
      <dsp:nvSpPr>
        <dsp:cNvPr id="0" name=""/>
        <dsp:cNvSpPr/>
      </dsp:nvSpPr>
      <dsp:spPr>
        <a:xfrm>
          <a:off x="365760" y="1941225"/>
          <a:ext cx="512064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Czy też kształtować umiejętności?</a:t>
          </a:r>
          <a:endParaRPr lang="pl-PL" sz="1800" kern="1200" dirty="0"/>
        </a:p>
      </dsp:txBody>
      <dsp:txXfrm>
        <a:off x="391699" y="1967164"/>
        <a:ext cx="506876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28EC-9B4C-4432-A3D1-1A079F2513DD}">
      <dsp:nvSpPr>
        <dsp:cNvPr id="0" name=""/>
        <dsp:cNvSpPr/>
      </dsp:nvSpPr>
      <dsp:spPr>
        <a:xfrm>
          <a:off x="0" y="203199"/>
          <a:ext cx="6096000" cy="365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Teksty kultury powinny kształcić </a:t>
          </a:r>
          <a:r>
            <a:rPr lang="pl-PL" sz="3100" b="1" kern="1200" dirty="0" smtClean="0"/>
            <a:t>nowoczesny wizerunek</a:t>
          </a:r>
          <a:r>
            <a:rPr lang="pl-PL" sz="3100" kern="1200" dirty="0" smtClean="0"/>
            <a:t> </a:t>
          </a:r>
          <a:r>
            <a:rPr lang="pl-PL" sz="3100" b="1" kern="1200" dirty="0" smtClean="0"/>
            <a:t>polskości</a:t>
          </a:r>
          <a:r>
            <a:rPr lang="pl-PL" sz="3100" kern="1200" dirty="0" smtClean="0"/>
            <a:t> najlepiej na podstawie utworów pisanych </a:t>
          </a:r>
          <a:r>
            <a:rPr lang="pl-PL" sz="3100" b="1" kern="1200" dirty="0" smtClean="0"/>
            <a:t>współczesną polszczyzną</a:t>
          </a:r>
          <a:r>
            <a:rPr lang="pl-PL" sz="3100" kern="1200" dirty="0" smtClean="0"/>
            <a:t> najpierw za pomocą literatura dla dzieci i młodzieży, a dopiero później za pomocą klasyki</a:t>
          </a:r>
          <a:endParaRPr lang="pl-PL" sz="3100" kern="1200" dirty="0"/>
        </a:p>
      </dsp:txBody>
      <dsp:txXfrm>
        <a:off x="0" y="203199"/>
        <a:ext cx="6096000" cy="3657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60BEC-B5B9-47A7-8C39-57EDF6E6235A}">
      <dsp:nvSpPr>
        <dsp:cNvPr id="0" name=""/>
        <dsp:cNvSpPr/>
      </dsp:nvSpPr>
      <dsp:spPr>
        <a:xfrm>
          <a:off x="0" y="0"/>
          <a:ext cx="8136904" cy="15601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Nie wolno lekceważyć literatury popularnej!</a:t>
          </a:r>
          <a:endParaRPr lang="pl-PL" sz="4400" kern="1200" dirty="0"/>
        </a:p>
      </dsp:txBody>
      <dsp:txXfrm>
        <a:off x="0" y="0"/>
        <a:ext cx="8136904" cy="1560105"/>
      </dsp:txXfrm>
    </dsp:sp>
    <dsp:sp modelId="{B7A78398-B369-413E-860C-08FF5B470FB9}">
      <dsp:nvSpPr>
        <dsp:cNvPr id="0" name=""/>
        <dsp:cNvSpPr/>
      </dsp:nvSpPr>
      <dsp:spPr>
        <a:xfrm>
          <a:off x="0" y="1560105"/>
          <a:ext cx="2034226" cy="3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fantasy</a:t>
          </a:r>
          <a:endParaRPr lang="pl-PL" sz="1900" kern="1200" dirty="0"/>
        </a:p>
      </dsp:txBody>
      <dsp:txXfrm>
        <a:off x="0" y="1560105"/>
        <a:ext cx="2034226" cy="3276221"/>
      </dsp:txXfrm>
    </dsp:sp>
    <dsp:sp modelId="{1385B5BB-5212-4256-971B-4B4009F7B8FD}">
      <dsp:nvSpPr>
        <dsp:cNvPr id="0" name=""/>
        <dsp:cNvSpPr/>
      </dsp:nvSpPr>
      <dsp:spPr>
        <a:xfrm>
          <a:off x="2034225" y="1560105"/>
          <a:ext cx="2034226" cy="3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powieści detektywistycznej</a:t>
          </a:r>
          <a:endParaRPr lang="pl-PL" sz="1900" kern="1200" dirty="0"/>
        </a:p>
      </dsp:txBody>
      <dsp:txXfrm>
        <a:off x="2034225" y="1560105"/>
        <a:ext cx="2034226" cy="3276221"/>
      </dsp:txXfrm>
    </dsp:sp>
    <dsp:sp modelId="{C2955811-454D-40EF-A9F0-62943494E3AA}">
      <dsp:nvSpPr>
        <dsp:cNvPr id="0" name=""/>
        <dsp:cNvSpPr/>
      </dsp:nvSpPr>
      <dsp:spPr>
        <a:xfrm>
          <a:off x="4068451" y="1560105"/>
          <a:ext cx="2034226" cy="3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utworów hipertekstowych</a:t>
          </a:r>
          <a:endParaRPr lang="pl-PL" sz="1900" kern="1200" dirty="0"/>
        </a:p>
      </dsp:txBody>
      <dsp:txXfrm>
        <a:off x="4068451" y="1560105"/>
        <a:ext cx="2034226" cy="3276221"/>
      </dsp:txXfrm>
    </dsp:sp>
    <dsp:sp modelId="{3FF3255A-6386-4704-B63E-28031DDCC2DE}">
      <dsp:nvSpPr>
        <dsp:cNvPr id="0" name=""/>
        <dsp:cNvSpPr/>
      </dsp:nvSpPr>
      <dsp:spPr>
        <a:xfrm>
          <a:off x="6102678" y="1560105"/>
          <a:ext cx="2034226" cy="3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gier fabularnych RPG</a:t>
          </a:r>
          <a:endParaRPr lang="pl-PL" sz="1900" kern="1200" dirty="0"/>
        </a:p>
      </dsp:txBody>
      <dsp:txXfrm>
        <a:off x="6102678" y="1560105"/>
        <a:ext cx="2034226" cy="3276221"/>
      </dsp:txXfrm>
    </dsp:sp>
    <dsp:sp modelId="{9D4C55B4-29AC-4312-8FC5-DB4DC5FE8687}">
      <dsp:nvSpPr>
        <dsp:cNvPr id="0" name=""/>
        <dsp:cNvSpPr/>
      </dsp:nvSpPr>
      <dsp:spPr>
        <a:xfrm>
          <a:off x="0" y="4836327"/>
          <a:ext cx="8136904" cy="3640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49AE3-9807-4B14-8BFE-FABB8BD22D15}">
      <dsp:nvSpPr>
        <dsp:cNvPr id="0" name=""/>
        <dsp:cNvSpPr/>
      </dsp:nvSpPr>
      <dsp:spPr>
        <a:xfrm>
          <a:off x="0" y="429425"/>
          <a:ext cx="8424936" cy="484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604012" rIns="65386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Miś</a:t>
          </a:r>
          <a:r>
            <a:rPr lang="pl-PL" sz="2900" kern="1200" dirty="0" smtClean="0"/>
            <a:t> Stanisław Barei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Nie lubię poniedziałku</a:t>
          </a:r>
          <a:r>
            <a:rPr lang="pl-PL" sz="2900" kern="1200" dirty="0" smtClean="0"/>
            <a:t> Tadeusza Chmielewskiego</a:t>
          </a:r>
          <a:r>
            <a:rPr lang="pl-PL" sz="2900" i="1" kern="1200" dirty="0" smtClean="0"/>
            <a:t> 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Seksmisja</a:t>
          </a:r>
          <a:r>
            <a:rPr lang="pl-PL" sz="2900" kern="1200" dirty="0" smtClean="0"/>
            <a:t> Juliusza Machulskiego 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Rejs</a:t>
          </a:r>
          <a:r>
            <a:rPr lang="pl-PL" sz="2900" kern="1200" dirty="0" smtClean="0"/>
            <a:t> Marka Piwowskiego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Przesłuchanie</a:t>
          </a:r>
          <a:r>
            <a:rPr lang="pl-PL" sz="2900" kern="1200" dirty="0" smtClean="0"/>
            <a:t> Ryszarda Bugajskiego 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Przypadek</a:t>
          </a:r>
          <a:r>
            <a:rPr lang="pl-PL" sz="2900" kern="1200" dirty="0" smtClean="0"/>
            <a:t> Krzysztofa Kieślowskiego </a:t>
          </a:r>
          <a:endParaRPr lang="pl-PL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b="1" i="1" kern="1200" dirty="0" smtClean="0"/>
            <a:t>Nóż w wodzie</a:t>
          </a:r>
          <a:r>
            <a:rPr lang="pl-PL" sz="2900" i="1" kern="1200" dirty="0" smtClean="0"/>
            <a:t> </a:t>
          </a:r>
          <a:r>
            <a:rPr lang="pl-PL" sz="2900" kern="1200" dirty="0" smtClean="0"/>
            <a:t> i </a:t>
          </a:r>
          <a:r>
            <a:rPr lang="pl-PL" sz="2900" b="1" i="1" kern="1200" dirty="0" smtClean="0"/>
            <a:t>Pianista</a:t>
          </a:r>
          <a:r>
            <a:rPr lang="pl-PL" sz="2900" kern="1200" dirty="0" smtClean="0"/>
            <a:t> Romana Polańskiego</a:t>
          </a:r>
          <a:endParaRPr lang="pl-PL" sz="2900" kern="1200" dirty="0"/>
        </a:p>
      </dsp:txBody>
      <dsp:txXfrm>
        <a:off x="0" y="429425"/>
        <a:ext cx="8424936" cy="4841550"/>
      </dsp:txXfrm>
    </dsp:sp>
    <dsp:sp modelId="{97721FEA-9269-496D-819F-4DBCDDE659DC}">
      <dsp:nvSpPr>
        <dsp:cNvPr id="0" name=""/>
        <dsp:cNvSpPr/>
      </dsp:nvSpPr>
      <dsp:spPr>
        <a:xfrm>
          <a:off x="421246" y="1385"/>
          <a:ext cx="5897455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Filmy</a:t>
          </a:r>
          <a:endParaRPr lang="pl-PL" sz="2900" kern="1200" dirty="0"/>
        </a:p>
      </dsp:txBody>
      <dsp:txXfrm>
        <a:off x="463036" y="43175"/>
        <a:ext cx="5813875" cy="772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FAB8-3ADD-4552-A1CE-2CAED31ED5BE}">
      <dsp:nvSpPr>
        <dsp:cNvPr id="0" name=""/>
        <dsp:cNvSpPr/>
      </dsp:nvSpPr>
      <dsp:spPr>
        <a:xfrm>
          <a:off x="0" y="394087"/>
          <a:ext cx="8352928" cy="454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95732" rIns="6482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Władysław Bełza, *</a:t>
          </a:r>
          <a:r>
            <a:rPr lang="pl-PL" sz="1900" i="1" kern="1200" smtClean="0"/>
            <a:t>Katechizm polskiego dziecka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Jan Brzechwa, *</a:t>
          </a:r>
          <a:r>
            <a:rPr lang="pl-PL" sz="1900" i="1" kern="1200" smtClean="0"/>
            <a:t>Wiersze dla dzieci (wybór)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Kornel Makuszyński, Marian Walentynowicz, *</a:t>
          </a:r>
          <a:r>
            <a:rPr lang="pl-PL" sz="1900" i="1" kern="1200" dirty="0" smtClean="0"/>
            <a:t>Przygody Koziołka Matołka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Julian Tuwim, *</a:t>
          </a:r>
          <a:r>
            <a:rPr lang="pl-PL" sz="1900" i="1" kern="1200" smtClean="0"/>
            <a:t>Wiersze dla dzieci </a:t>
          </a:r>
          <a:r>
            <a:rPr lang="pl-PL" sz="1900" kern="1200" smtClean="0"/>
            <a:t>(wybór)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Józef Wybicki, *</a:t>
          </a:r>
          <a:r>
            <a:rPr lang="pl-PL" sz="1900" i="1" kern="1200" smtClean="0"/>
            <a:t>Mazurek Dąbrowskiego </a:t>
          </a:r>
          <a:r>
            <a:rPr lang="pl-PL" sz="1900" kern="1200" smtClean="0"/>
            <a:t>(dwie pierwsze zwrotki)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*Legendy: </a:t>
          </a:r>
          <a:r>
            <a:rPr lang="pl-PL" sz="1900" i="1" kern="1200" smtClean="0"/>
            <a:t>O Lechu, Czechu i Rusie</a:t>
          </a:r>
          <a:r>
            <a:rPr lang="pl-PL" sz="1900" kern="1200" smtClean="0"/>
            <a:t>, </a:t>
          </a:r>
          <a:r>
            <a:rPr lang="pl-PL" sz="1900" i="1" kern="1200" smtClean="0"/>
            <a:t>O Piaście Kołodzieju</a:t>
          </a:r>
          <a:r>
            <a:rPr lang="pl-PL" sz="1900" kern="1200" smtClean="0"/>
            <a:t>,  </a:t>
          </a:r>
          <a:r>
            <a:rPr lang="pl-PL" sz="1900" i="1" kern="1200" smtClean="0"/>
            <a:t>O smoku wawelskim</a:t>
          </a:r>
          <a:r>
            <a:rPr lang="pl-PL" sz="1900" kern="1200" smtClean="0"/>
            <a:t>, </a:t>
          </a:r>
          <a:r>
            <a:rPr lang="pl-PL" sz="1900" i="1" kern="1200" smtClean="0"/>
            <a:t>O śpiących rycerzach </a:t>
          </a:r>
          <a:r>
            <a:rPr lang="pl-PL" sz="1900" kern="1200" smtClean="0"/>
            <a:t>, </a:t>
          </a:r>
          <a:r>
            <a:rPr lang="pl-PL" sz="1900" i="1" kern="1200" smtClean="0"/>
            <a:t>O Warsie i Sawie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*Piosenki: </a:t>
          </a:r>
          <a:r>
            <a:rPr lang="pl-PL" sz="1900" i="1" kern="1200" smtClean="0"/>
            <a:t>Krakowiaczek jeden</a:t>
          </a:r>
          <a:r>
            <a:rPr lang="pl-PL" sz="1900" kern="1200" smtClean="0"/>
            <a:t> (za: Zygmunt Gloger), </a:t>
          </a:r>
          <a:r>
            <a:rPr lang="pl-PL" sz="1900" i="1" kern="1200" smtClean="0"/>
            <a:t>Mam chusteczkę haftowaną</a:t>
          </a:r>
          <a:r>
            <a:rPr lang="pl-PL" sz="1900" kern="1200" smtClean="0"/>
            <a:t>, </a:t>
          </a:r>
          <a:r>
            <a:rPr lang="pl-PL" sz="1900" i="1" kern="1200" smtClean="0"/>
            <a:t>Płynie Wisła, płynie</a:t>
          </a:r>
          <a:r>
            <a:rPr lang="pl-PL" sz="1900" kern="1200" smtClean="0"/>
            <a:t> (słowa Edmund Wasilewski, muzyka Kazimierz Hofman), </a:t>
          </a:r>
          <a:r>
            <a:rPr lang="pl-PL" sz="1900" i="1" kern="1200" smtClean="0"/>
            <a:t>Stary niedźwiedź</a:t>
          </a:r>
          <a:r>
            <a:rPr lang="pl-PL" sz="1900" kern="1200" smtClean="0"/>
            <a:t>, </a:t>
          </a:r>
          <a:r>
            <a:rPr lang="pl-PL" sz="1900" i="1" kern="1200" smtClean="0"/>
            <a:t>Wlazł kotek na płotek</a:t>
          </a:r>
          <a:r>
            <a:rPr lang="pl-PL" sz="1900" kern="1200" smtClean="0"/>
            <a:t> (za: Oskar Kolberg, muzyka Stanisław Moniuszko), </a:t>
          </a:r>
          <a:r>
            <a:rPr lang="pl-PL" sz="1900" i="1" kern="1200" smtClean="0"/>
            <a:t>Zasiali górale...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900" kern="1200"/>
        </a:p>
      </dsp:txBody>
      <dsp:txXfrm>
        <a:off x="0" y="394087"/>
        <a:ext cx="8352928" cy="4548600"/>
      </dsp:txXfrm>
    </dsp:sp>
    <dsp:sp modelId="{9DC0EE53-B131-48A4-B5A0-4E07648E83C4}">
      <dsp:nvSpPr>
        <dsp:cNvPr id="0" name=""/>
        <dsp:cNvSpPr/>
      </dsp:nvSpPr>
      <dsp:spPr>
        <a:xfrm>
          <a:off x="417646" y="113647"/>
          <a:ext cx="584704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Szkoła podstawowa</a:t>
          </a:r>
          <a:endParaRPr lang="pl-PL" sz="1900" b="1" kern="1200" dirty="0"/>
        </a:p>
      </dsp:txBody>
      <dsp:txXfrm>
        <a:off x="445026" y="141027"/>
        <a:ext cx="5792289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FAB8-3ADD-4552-A1CE-2CAED31ED5BE}">
      <dsp:nvSpPr>
        <dsp:cNvPr id="0" name=""/>
        <dsp:cNvSpPr/>
      </dsp:nvSpPr>
      <dsp:spPr>
        <a:xfrm>
          <a:off x="0" y="441607"/>
          <a:ext cx="8352928" cy="45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583184" rIns="64828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smtClean="0"/>
            <a:t>*Aleksander Fredro, </a:t>
          </a:r>
          <a:r>
            <a:rPr lang="pl-PL" sz="2800" i="1" kern="1200" smtClean="0"/>
            <a:t>Zemsta</a:t>
          </a:r>
          <a:endParaRPr lang="pl-P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smtClean="0"/>
            <a:t>*Jan Kochanowski, </a:t>
          </a:r>
          <a:r>
            <a:rPr lang="pl-PL" sz="2800" i="1" kern="1200" smtClean="0"/>
            <a:t>Na dom w Czarnolesie</a:t>
          </a:r>
          <a:r>
            <a:rPr lang="pl-PL" sz="2800" kern="1200" smtClean="0"/>
            <a:t>, </a:t>
          </a:r>
          <a:r>
            <a:rPr lang="pl-PL" sz="2800" i="1" kern="1200" smtClean="0"/>
            <a:t>Na lipę</a:t>
          </a:r>
          <a:r>
            <a:rPr lang="pl-PL" sz="2800" kern="1200" smtClean="0"/>
            <a:t>, </a:t>
          </a:r>
          <a:r>
            <a:rPr lang="pl-PL" sz="2800" i="1" kern="1200" smtClean="0"/>
            <a:t>Na zdrowie</a:t>
          </a:r>
          <a:r>
            <a:rPr lang="pl-PL" sz="2800" kern="1200" smtClean="0"/>
            <a:t>, </a:t>
          </a:r>
          <a:r>
            <a:rPr lang="pl-PL" sz="2800" i="1" kern="1200" smtClean="0"/>
            <a:t>Treny</a:t>
          </a:r>
          <a:r>
            <a:rPr lang="pl-PL" sz="2800" kern="1200" smtClean="0"/>
            <a:t> (V, VII, VIII)</a:t>
          </a:r>
          <a:endParaRPr lang="pl-PL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smtClean="0"/>
            <a:t>*Ignacy Krasicki, </a:t>
          </a:r>
          <a:r>
            <a:rPr lang="pl-PL" sz="2800" i="1" kern="1200" smtClean="0"/>
            <a:t>Lew i zwierzęta</a:t>
          </a:r>
          <a:r>
            <a:rPr lang="pl-PL" sz="2800" kern="1200" smtClean="0"/>
            <a:t>, </a:t>
          </a:r>
          <a:r>
            <a:rPr lang="pl-PL" sz="2800" i="1" kern="1200" smtClean="0"/>
            <a:t>Malarze</a:t>
          </a:r>
          <a:r>
            <a:rPr lang="pl-PL" sz="2800" kern="1200" smtClean="0"/>
            <a:t>, </a:t>
          </a:r>
          <a:r>
            <a:rPr lang="pl-PL" sz="2800" i="1" kern="1200" smtClean="0"/>
            <a:t>Ptaszki w klatce</a:t>
          </a:r>
          <a:r>
            <a:rPr lang="pl-PL" sz="2800" kern="1200" smtClean="0"/>
            <a:t>, </a:t>
          </a:r>
          <a:r>
            <a:rPr lang="pl-PL" sz="2800" i="1" kern="1200" smtClean="0"/>
            <a:t>Przyjaciele</a:t>
          </a:r>
          <a:endParaRPr lang="pl-PL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smtClean="0"/>
            <a:t>*Henryk Sienkiewicz - wybrana powieść historyczna (</a:t>
          </a:r>
          <a:r>
            <a:rPr lang="pl-PL" sz="2800" i="1" kern="1200" smtClean="0"/>
            <a:t>Quo vadis,</a:t>
          </a:r>
          <a:r>
            <a:rPr lang="pl-PL" sz="2800" kern="1200" smtClean="0"/>
            <a:t> </a:t>
          </a:r>
          <a:r>
            <a:rPr lang="pl-PL" sz="2800" i="1" kern="1200" smtClean="0"/>
            <a:t>Krzyżacy</a:t>
          </a:r>
          <a:r>
            <a:rPr lang="pl-PL" sz="2800" kern="1200" smtClean="0"/>
            <a:t> lub </a:t>
          </a:r>
          <a:r>
            <a:rPr lang="pl-PL" sz="2800" i="1" kern="1200" smtClean="0"/>
            <a:t>Potop</a:t>
          </a:r>
          <a:r>
            <a:rPr lang="pl-PL" sz="2800" kern="1200" smtClean="0"/>
            <a:t>)</a:t>
          </a:r>
          <a:endParaRPr lang="pl-PL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dirty="0" smtClean="0"/>
            <a:t>Adam Mickiewicz, *</a:t>
          </a:r>
          <a:r>
            <a:rPr lang="pl-PL" sz="2800" i="1" kern="1200" dirty="0" smtClean="0"/>
            <a:t>Dziady</a:t>
          </a:r>
          <a:r>
            <a:rPr lang="pl-PL" sz="2800" kern="1200" dirty="0" smtClean="0"/>
            <a:t> cz. II</a:t>
          </a:r>
          <a:endParaRPr lang="pl-PL" sz="2800" kern="1200" dirty="0"/>
        </a:p>
      </dsp:txBody>
      <dsp:txXfrm>
        <a:off x="0" y="441607"/>
        <a:ext cx="8352928" cy="4586400"/>
      </dsp:txXfrm>
    </dsp:sp>
    <dsp:sp modelId="{9DC0EE53-B131-48A4-B5A0-4E07648E83C4}">
      <dsp:nvSpPr>
        <dsp:cNvPr id="0" name=""/>
        <dsp:cNvSpPr/>
      </dsp:nvSpPr>
      <dsp:spPr>
        <a:xfrm>
          <a:off x="417646" y="28327"/>
          <a:ext cx="584704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Gimnazjum</a:t>
          </a:r>
          <a:endParaRPr lang="pl-PL" sz="2800" b="1" kern="1200" dirty="0"/>
        </a:p>
      </dsp:txBody>
      <dsp:txXfrm>
        <a:off x="457995" y="68676"/>
        <a:ext cx="5766351" cy="745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FAB8-3ADD-4552-A1CE-2CAED31ED5BE}">
      <dsp:nvSpPr>
        <dsp:cNvPr id="0" name=""/>
        <dsp:cNvSpPr/>
      </dsp:nvSpPr>
      <dsp:spPr>
        <a:xfrm>
          <a:off x="0" y="428918"/>
          <a:ext cx="8352928" cy="456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520700" rIns="64828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*</a:t>
          </a:r>
          <a:r>
            <a:rPr lang="pl-PL" sz="2500" i="1" kern="1200" smtClean="0"/>
            <a:t>Bogurodzica</a:t>
          </a:r>
          <a:r>
            <a:rPr lang="pl-PL" sz="2500" kern="1200" smtClean="0"/>
            <a:t>,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*Jan Kochanowski - wybrane pieśni, treny (inne niż w gimnazjum) i psalm</a:t>
          </a:r>
          <a:endParaRPr lang="pl-P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Adam Mickiewicz, * </a:t>
          </a:r>
          <a:r>
            <a:rPr lang="pl-PL" sz="2500" i="1" kern="1200" smtClean="0"/>
            <a:t>Dziadów część III</a:t>
          </a:r>
          <a:r>
            <a:rPr lang="pl-PL" sz="2500" kern="1200" smtClean="0"/>
            <a:t>, *</a:t>
          </a:r>
          <a:r>
            <a:rPr lang="pl-PL" sz="2500" i="1" kern="1200" smtClean="0"/>
            <a:t>Pan Tadeusz</a:t>
          </a:r>
          <a:endParaRPr lang="pl-P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Bolesław Prus, *</a:t>
          </a:r>
          <a:r>
            <a:rPr lang="pl-PL" sz="2500" i="1" kern="1200" smtClean="0"/>
            <a:t>Lalka</a:t>
          </a:r>
          <a:endParaRPr lang="pl-P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Stanisław Wyspiański, *</a:t>
          </a:r>
          <a:r>
            <a:rPr lang="pl-PL" sz="2500" i="1" kern="1200" smtClean="0"/>
            <a:t>Wesele</a:t>
          </a:r>
          <a:endParaRPr lang="pl-P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smtClean="0"/>
            <a:t>*Bruno Schulz - wybrane opowiadanie</a:t>
          </a:r>
          <a:endParaRPr lang="pl-P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Witold Gombrowicz, *</a:t>
          </a:r>
          <a:r>
            <a:rPr lang="pl-PL" sz="2500" i="1" kern="1200" dirty="0" smtClean="0"/>
            <a:t>Ferdydurke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500" kern="1200" dirty="0"/>
        </a:p>
      </dsp:txBody>
      <dsp:txXfrm>
        <a:off x="0" y="428918"/>
        <a:ext cx="8352928" cy="4567500"/>
      </dsp:txXfrm>
    </dsp:sp>
    <dsp:sp modelId="{9DC0EE53-B131-48A4-B5A0-4E07648E83C4}">
      <dsp:nvSpPr>
        <dsp:cNvPr id="0" name=""/>
        <dsp:cNvSpPr/>
      </dsp:nvSpPr>
      <dsp:spPr>
        <a:xfrm>
          <a:off x="417646" y="59918"/>
          <a:ext cx="584704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Szkoła ponadgimnazjalna</a:t>
          </a:r>
          <a:endParaRPr lang="pl-PL" sz="2500" b="1" kern="1200" dirty="0"/>
        </a:p>
      </dsp:txBody>
      <dsp:txXfrm>
        <a:off x="453672" y="95944"/>
        <a:ext cx="577499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4A2E7-2FBE-4D19-B377-3EC1318CA96A}">
      <dsp:nvSpPr>
        <dsp:cNvPr id="0" name=""/>
        <dsp:cNvSpPr/>
      </dsp:nvSpPr>
      <dsp:spPr>
        <a:xfrm>
          <a:off x="1783" y="2468142"/>
          <a:ext cx="1855856" cy="153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Słuchanie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Czytanie</a:t>
          </a:r>
          <a:endParaRPr lang="pl-PL" sz="2500" kern="1200" dirty="0"/>
        </a:p>
      </dsp:txBody>
      <dsp:txXfrm>
        <a:off x="37008" y="2503367"/>
        <a:ext cx="1785406" cy="1132237"/>
      </dsp:txXfrm>
    </dsp:sp>
    <dsp:sp modelId="{A4ED3F35-BC43-463F-81F8-CE1C5F473C17}">
      <dsp:nvSpPr>
        <dsp:cNvPr id="0" name=""/>
        <dsp:cNvSpPr/>
      </dsp:nvSpPr>
      <dsp:spPr>
        <a:xfrm>
          <a:off x="1065652" y="3014562"/>
          <a:ext cx="2059959" cy="2059959"/>
        </a:xfrm>
        <a:prstGeom prst="leftCircularArrow">
          <a:avLst>
            <a:gd name="adj1" fmla="val 1698"/>
            <a:gd name="adj2" fmla="val 202033"/>
            <a:gd name="adj3" fmla="val 1935370"/>
            <a:gd name="adj4" fmla="val 8982315"/>
            <a:gd name="adj5" fmla="val 1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C6A26-71DD-43B8-96F1-96661877A27F}">
      <dsp:nvSpPr>
        <dsp:cNvPr id="0" name=""/>
        <dsp:cNvSpPr/>
      </dsp:nvSpPr>
      <dsp:spPr>
        <a:xfrm>
          <a:off x="206167" y="3452674"/>
          <a:ext cx="2065708" cy="1092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użytkowanie języka w procesie odbioru komunikatów werbalnego</a:t>
          </a:r>
          <a:endParaRPr lang="pl-PL" sz="1400" b="1" kern="1200" dirty="0"/>
        </a:p>
      </dsp:txBody>
      <dsp:txXfrm>
        <a:off x="238160" y="3484667"/>
        <a:ext cx="2001722" cy="1028338"/>
      </dsp:txXfrm>
    </dsp:sp>
    <dsp:sp modelId="{17109580-DB43-4A1D-80DE-0E0C6A69DD84}">
      <dsp:nvSpPr>
        <dsp:cNvPr id="0" name=""/>
        <dsp:cNvSpPr/>
      </dsp:nvSpPr>
      <dsp:spPr>
        <a:xfrm>
          <a:off x="2438435" y="2665133"/>
          <a:ext cx="1855856" cy="153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Mówienie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Pisanie</a:t>
          </a:r>
          <a:endParaRPr lang="pl-PL" sz="2500" kern="1200" dirty="0"/>
        </a:p>
      </dsp:txBody>
      <dsp:txXfrm>
        <a:off x="2473660" y="3028364"/>
        <a:ext cx="1785406" cy="1132237"/>
      </dsp:txXfrm>
    </dsp:sp>
    <dsp:sp modelId="{F4AD46D7-7E0D-4BF6-A86D-E739EAE88E86}">
      <dsp:nvSpPr>
        <dsp:cNvPr id="0" name=""/>
        <dsp:cNvSpPr/>
      </dsp:nvSpPr>
      <dsp:spPr>
        <a:xfrm>
          <a:off x="3439597" y="1422498"/>
          <a:ext cx="2336727" cy="2336727"/>
        </a:xfrm>
        <a:prstGeom prst="circularArrow">
          <a:avLst>
            <a:gd name="adj1" fmla="val 1497"/>
            <a:gd name="adj2" fmla="val 177296"/>
            <a:gd name="adj3" fmla="val 19938260"/>
            <a:gd name="adj4" fmla="val 12866577"/>
            <a:gd name="adj5" fmla="val 17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32C4A-0020-4ECF-926C-68D50845CAF7}">
      <dsp:nvSpPr>
        <dsp:cNvPr id="0" name=""/>
        <dsp:cNvSpPr/>
      </dsp:nvSpPr>
      <dsp:spPr>
        <a:xfrm>
          <a:off x="2615269" y="1951484"/>
          <a:ext cx="2120807" cy="1007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użytkowanie języka w procesie tworzenia wypowiedzi werbalnych</a:t>
          </a:r>
          <a:endParaRPr lang="pl-PL" sz="1400" b="1" kern="1200" dirty="0"/>
        </a:p>
      </dsp:txBody>
      <dsp:txXfrm>
        <a:off x="2644782" y="1980997"/>
        <a:ext cx="2061781" cy="948634"/>
      </dsp:txXfrm>
    </dsp:sp>
    <dsp:sp modelId="{24D67429-9464-404D-86DD-F4C02BAF243E}">
      <dsp:nvSpPr>
        <dsp:cNvPr id="0" name=""/>
        <dsp:cNvSpPr/>
      </dsp:nvSpPr>
      <dsp:spPr>
        <a:xfrm>
          <a:off x="4902635" y="2445751"/>
          <a:ext cx="1855856" cy="153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/>
            <a:t>Odbiór tekstów kultury</a:t>
          </a:r>
          <a:endParaRPr lang="pl-PL" sz="2500" kern="1200" dirty="0"/>
        </a:p>
      </dsp:txBody>
      <dsp:txXfrm>
        <a:off x="4937860" y="2480976"/>
        <a:ext cx="1785406" cy="1132237"/>
      </dsp:txXfrm>
    </dsp:sp>
    <dsp:sp modelId="{7C181989-C5BE-41AA-9984-D7339B25519F}">
      <dsp:nvSpPr>
        <dsp:cNvPr id="0" name=""/>
        <dsp:cNvSpPr/>
      </dsp:nvSpPr>
      <dsp:spPr>
        <a:xfrm>
          <a:off x="5112570" y="3570639"/>
          <a:ext cx="1974268" cy="1181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rozumienie utworów literackich, jak również nieliterackich</a:t>
          </a:r>
          <a:endParaRPr lang="pl-PL" sz="1300" b="1" kern="1200" dirty="0"/>
        </a:p>
      </dsp:txBody>
      <dsp:txXfrm>
        <a:off x="5147186" y="3605255"/>
        <a:ext cx="1905036" cy="111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FE1E4-1480-4CD3-980D-A52E7EADBCD4}">
      <dsp:nvSpPr>
        <dsp:cNvPr id="0" name=""/>
        <dsp:cNvSpPr/>
      </dsp:nvSpPr>
      <dsp:spPr>
        <a:xfrm rot="10800000">
          <a:off x="2478605" y="1875988"/>
          <a:ext cx="6560288" cy="33048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732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Głównym zadaniem polonisty jest więc usprawnianie kompetencji językowo-komunikacyjnych  oraz tekstowo-kulturowych młodych użytkowników języka polskiego    i to zarówno tych, którzy na co dzień żyją w kontekście kultury polskiej, jak i pozostających poza granicami Rzeczpospolitej.</a:t>
          </a:r>
          <a:endParaRPr lang="pl-PL" sz="2200" kern="1200" dirty="0"/>
        </a:p>
      </dsp:txBody>
      <dsp:txXfrm rot="10800000">
        <a:off x="3304807" y="1875988"/>
        <a:ext cx="5734086" cy="3304807"/>
      </dsp:txXfrm>
    </dsp:sp>
    <dsp:sp modelId="{30E96D83-4B16-4E48-84B6-91671EA0B193}">
      <dsp:nvSpPr>
        <dsp:cNvPr id="0" name=""/>
        <dsp:cNvSpPr/>
      </dsp:nvSpPr>
      <dsp:spPr>
        <a:xfrm>
          <a:off x="826201" y="1875988"/>
          <a:ext cx="3304807" cy="3304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CD91-8042-45A5-A8AE-9F329D4D0115}">
      <dsp:nvSpPr>
        <dsp:cNvPr id="0" name=""/>
        <dsp:cNvSpPr/>
      </dsp:nvSpPr>
      <dsp:spPr>
        <a:xfrm rot="10800000">
          <a:off x="1717901" y="1016"/>
          <a:ext cx="5506811" cy="13233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357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 domu</a:t>
          </a:r>
          <a:endParaRPr lang="pl-PL" sz="3600" kern="1200" dirty="0"/>
        </a:p>
      </dsp:txBody>
      <dsp:txXfrm rot="10800000">
        <a:off x="2048748" y="1016"/>
        <a:ext cx="5175964" cy="1323390"/>
      </dsp:txXfrm>
    </dsp:sp>
    <dsp:sp modelId="{46837C25-D682-467D-B7F1-D808563AFC77}">
      <dsp:nvSpPr>
        <dsp:cNvPr id="0" name=""/>
        <dsp:cNvSpPr/>
      </dsp:nvSpPr>
      <dsp:spPr>
        <a:xfrm>
          <a:off x="1056206" y="1016"/>
          <a:ext cx="1323390" cy="1323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608AAD-5E98-4D8E-8714-2F768198083E}">
      <dsp:nvSpPr>
        <dsp:cNvPr id="0" name=""/>
        <dsp:cNvSpPr/>
      </dsp:nvSpPr>
      <dsp:spPr>
        <a:xfrm rot="10800000">
          <a:off x="1717901" y="1719448"/>
          <a:ext cx="5506811" cy="13233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357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 bibliotece</a:t>
          </a:r>
          <a:endParaRPr lang="pl-PL" sz="3600" kern="1200" dirty="0"/>
        </a:p>
      </dsp:txBody>
      <dsp:txXfrm rot="10800000">
        <a:off x="2048748" y="1719448"/>
        <a:ext cx="5175964" cy="1323390"/>
      </dsp:txXfrm>
    </dsp:sp>
    <dsp:sp modelId="{42036160-3AD0-4836-ACF1-08750A437F7D}">
      <dsp:nvSpPr>
        <dsp:cNvPr id="0" name=""/>
        <dsp:cNvSpPr/>
      </dsp:nvSpPr>
      <dsp:spPr>
        <a:xfrm>
          <a:off x="1056206" y="1719448"/>
          <a:ext cx="1323390" cy="13233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AFC059-26B9-452F-A45D-CF2A7FDB2572}">
      <dsp:nvSpPr>
        <dsp:cNvPr id="0" name=""/>
        <dsp:cNvSpPr/>
      </dsp:nvSpPr>
      <dsp:spPr>
        <a:xfrm rot="10800000">
          <a:off x="1717901" y="3437880"/>
          <a:ext cx="5506811" cy="13233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357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 centrach multimedialnych</a:t>
          </a:r>
          <a:endParaRPr lang="pl-PL" sz="3600" kern="1200" dirty="0"/>
        </a:p>
      </dsp:txBody>
      <dsp:txXfrm rot="10800000">
        <a:off x="2048748" y="3437880"/>
        <a:ext cx="5175964" cy="1323390"/>
      </dsp:txXfrm>
    </dsp:sp>
    <dsp:sp modelId="{702F2508-C42C-4D8D-8C77-B5246684F300}">
      <dsp:nvSpPr>
        <dsp:cNvPr id="0" name=""/>
        <dsp:cNvSpPr/>
      </dsp:nvSpPr>
      <dsp:spPr>
        <a:xfrm>
          <a:off x="1056206" y="3437880"/>
          <a:ext cx="1323390" cy="13233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A27230-061A-48AC-BE3A-7A0C63AA1215}">
      <dsp:nvSpPr>
        <dsp:cNvPr id="0" name=""/>
        <dsp:cNvSpPr/>
      </dsp:nvSpPr>
      <dsp:spPr>
        <a:xfrm rot="10800000">
          <a:off x="1717901" y="5156313"/>
          <a:ext cx="5506811" cy="132339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357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oglądając polską telewizję</a:t>
          </a:r>
          <a:endParaRPr lang="pl-PL" sz="3600" kern="1200" dirty="0"/>
        </a:p>
      </dsp:txBody>
      <dsp:txXfrm rot="10800000">
        <a:off x="2048748" y="5156313"/>
        <a:ext cx="5175964" cy="1323390"/>
      </dsp:txXfrm>
    </dsp:sp>
    <dsp:sp modelId="{6F86A7B7-B750-4A66-8B08-F86BC9525CC4}">
      <dsp:nvSpPr>
        <dsp:cNvPr id="0" name=""/>
        <dsp:cNvSpPr/>
      </dsp:nvSpPr>
      <dsp:spPr>
        <a:xfrm>
          <a:off x="1056206" y="5156313"/>
          <a:ext cx="1323390" cy="13233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CD91-8042-45A5-A8AE-9F329D4D0115}">
      <dsp:nvSpPr>
        <dsp:cNvPr id="0" name=""/>
        <dsp:cNvSpPr/>
      </dsp:nvSpPr>
      <dsp:spPr>
        <a:xfrm rot="10800000">
          <a:off x="1837440" y="268"/>
          <a:ext cx="5506811" cy="18015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44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 teatrze</a:t>
          </a:r>
          <a:endParaRPr lang="pl-PL" sz="3600" kern="1200" dirty="0"/>
        </a:p>
      </dsp:txBody>
      <dsp:txXfrm rot="10800000">
        <a:off x="2287826" y="268"/>
        <a:ext cx="5056425" cy="1801544"/>
      </dsp:txXfrm>
    </dsp:sp>
    <dsp:sp modelId="{46837C25-D682-467D-B7F1-D808563AFC77}">
      <dsp:nvSpPr>
        <dsp:cNvPr id="0" name=""/>
        <dsp:cNvSpPr/>
      </dsp:nvSpPr>
      <dsp:spPr>
        <a:xfrm>
          <a:off x="936667" y="268"/>
          <a:ext cx="1801544" cy="1801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608AAD-5E98-4D8E-8714-2F768198083E}">
      <dsp:nvSpPr>
        <dsp:cNvPr id="0" name=""/>
        <dsp:cNvSpPr/>
      </dsp:nvSpPr>
      <dsp:spPr>
        <a:xfrm rot="10800000">
          <a:off x="1837440" y="2339587"/>
          <a:ext cx="5506811" cy="18015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44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 muzeum</a:t>
          </a:r>
          <a:endParaRPr lang="pl-PL" sz="3600" kern="1200" dirty="0"/>
        </a:p>
      </dsp:txBody>
      <dsp:txXfrm rot="10800000">
        <a:off x="2287826" y="2339587"/>
        <a:ext cx="5056425" cy="1801544"/>
      </dsp:txXfrm>
    </dsp:sp>
    <dsp:sp modelId="{42036160-3AD0-4836-ACF1-08750A437F7D}">
      <dsp:nvSpPr>
        <dsp:cNvPr id="0" name=""/>
        <dsp:cNvSpPr/>
      </dsp:nvSpPr>
      <dsp:spPr>
        <a:xfrm>
          <a:off x="936667" y="2339587"/>
          <a:ext cx="1801544" cy="18015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AFC059-26B9-452F-A45D-CF2A7FDB2572}">
      <dsp:nvSpPr>
        <dsp:cNvPr id="0" name=""/>
        <dsp:cNvSpPr/>
      </dsp:nvSpPr>
      <dsp:spPr>
        <a:xfrm rot="10800000">
          <a:off x="1837440" y="4678907"/>
          <a:ext cx="5506811" cy="180154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443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ale najczęściej surfując w </a:t>
          </a:r>
          <a:r>
            <a:rPr lang="pl-PL" sz="3600" kern="1200" dirty="0" err="1" smtClean="0"/>
            <a:t>internecie</a:t>
          </a:r>
          <a:endParaRPr lang="pl-PL" sz="3600" kern="1200" dirty="0"/>
        </a:p>
      </dsp:txBody>
      <dsp:txXfrm rot="10800000">
        <a:off x="2287826" y="4678907"/>
        <a:ext cx="5056425" cy="1801544"/>
      </dsp:txXfrm>
    </dsp:sp>
    <dsp:sp modelId="{702F2508-C42C-4D8D-8C77-B5246684F300}">
      <dsp:nvSpPr>
        <dsp:cNvPr id="0" name=""/>
        <dsp:cNvSpPr/>
      </dsp:nvSpPr>
      <dsp:spPr>
        <a:xfrm>
          <a:off x="936667" y="4678907"/>
          <a:ext cx="1801544" cy="18015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528B-713D-4C76-BCD5-C93A74434528}">
      <dsp:nvSpPr>
        <dsp:cNvPr id="0" name=""/>
        <dsp:cNvSpPr/>
      </dsp:nvSpPr>
      <dsp:spPr>
        <a:xfrm rot="10800000">
          <a:off x="2297429" y="2428819"/>
          <a:ext cx="6080760" cy="3063240"/>
        </a:xfrm>
        <a:prstGeom prst="homePlate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5080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 dirty="0" smtClean="0"/>
            <a:t>Internet bowiem łączy w sobie potrzebę użycia wszystkich kompetencji, które kształcone są na lekcjach języka polskiego, gdyż ma charakter multimedialny.</a:t>
          </a:r>
          <a:endParaRPr lang="pl-PL" sz="2700" b="0" kern="1200" dirty="0"/>
        </a:p>
      </dsp:txBody>
      <dsp:txXfrm rot="10800000">
        <a:off x="3063239" y="2428819"/>
        <a:ext cx="5314950" cy="3063240"/>
      </dsp:txXfrm>
    </dsp:sp>
    <dsp:sp modelId="{A74BB10F-8182-48E4-BAC3-01ADB706FD90}">
      <dsp:nvSpPr>
        <dsp:cNvPr id="0" name=""/>
        <dsp:cNvSpPr/>
      </dsp:nvSpPr>
      <dsp:spPr>
        <a:xfrm>
          <a:off x="765809" y="2428819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3C82-BAFC-4439-B8BE-03FD9A1CF156}">
      <dsp:nvSpPr>
        <dsp:cNvPr id="0" name=""/>
        <dsp:cNvSpPr/>
      </dsp:nvSpPr>
      <dsp:spPr>
        <a:xfrm>
          <a:off x="0" y="0"/>
          <a:ext cx="6739948" cy="13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Podstawa programowa przygotowana pod patronatem Ministerstwa Edukacji Narodowej dla: </a:t>
          </a:r>
          <a:endParaRPr lang="pl-PL" sz="2100" kern="1200" dirty="0"/>
        </a:p>
      </dsp:txBody>
      <dsp:txXfrm>
        <a:off x="40367" y="40367"/>
        <a:ext cx="5136267" cy="1297499"/>
      </dsp:txXfrm>
    </dsp:sp>
    <dsp:sp modelId="{C45BB1C3-E3F8-4502-9F4B-C94D9F840820}">
      <dsp:nvSpPr>
        <dsp:cNvPr id="0" name=""/>
        <dsp:cNvSpPr/>
      </dsp:nvSpPr>
      <dsp:spPr>
        <a:xfrm>
          <a:off x="564470" y="1628820"/>
          <a:ext cx="6739948" cy="13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uczniów polskich żyjących w kraju (2009)</a:t>
          </a:r>
          <a:endParaRPr lang="pl-PL" sz="2100" kern="1200" dirty="0"/>
        </a:p>
      </dsp:txBody>
      <dsp:txXfrm>
        <a:off x="604837" y="1669187"/>
        <a:ext cx="5198892" cy="1297499"/>
      </dsp:txXfrm>
    </dsp:sp>
    <dsp:sp modelId="{8CAD42E2-165A-4D2D-B6CF-C42A16BD5678}">
      <dsp:nvSpPr>
        <dsp:cNvPr id="0" name=""/>
        <dsp:cNvSpPr/>
      </dsp:nvSpPr>
      <dsp:spPr>
        <a:xfrm>
          <a:off x="1120516" y="3257641"/>
          <a:ext cx="6739948" cy="13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uczniów polskich żyjących poza granicami (2010)</a:t>
          </a:r>
          <a:endParaRPr lang="pl-PL" sz="2100" kern="1200" dirty="0"/>
        </a:p>
      </dsp:txBody>
      <dsp:txXfrm>
        <a:off x="1160883" y="3298008"/>
        <a:ext cx="5207317" cy="1297499"/>
      </dsp:txXfrm>
    </dsp:sp>
    <dsp:sp modelId="{81184F51-908C-49EE-8E09-4AAABD0A8ECC}">
      <dsp:nvSpPr>
        <dsp:cNvPr id="0" name=""/>
        <dsp:cNvSpPr/>
      </dsp:nvSpPr>
      <dsp:spPr>
        <a:xfrm>
          <a:off x="1684987" y="4886462"/>
          <a:ext cx="6739948" cy="137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RAMY PROGRAMOWE KSZTAŁCENIA UZUPEŁNIAJĄCEGO DLA SZKOLNYCH PUNKTÓW KONSULTACYJNYCH</a:t>
          </a:r>
          <a:endParaRPr lang="pl-PL" sz="2100" kern="1200" dirty="0"/>
        </a:p>
      </dsp:txBody>
      <dsp:txXfrm>
        <a:off x="1725354" y="4926829"/>
        <a:ext cx="5198892" cy="1297499"/>
      </dsp:txXfrm>
    </dsp:sp>
    <dsp:sp modelId="{E41A75FF-4C0C-4D2F-9A29-6C2E44C225EB}">
      <dsp:nvSpPr>
        <dsp:cNvPr id="0" name=""/>
        <dsp:cNvSpPr/>
      </dsp:nvSpPr>
      <dsp:spPr>
        <a:xfrm>
          <a:off x="5844097" y="1055601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045663" y="1055601"/>
        <a:ext cx="492719" cy="674128"/>
      </dsp:txXfrm>
    </dsp:sp>
    <dsp:sp modelId="{B0CFCB79-037D-4DD4-A379-11E74C486762}">
      <dsp:nvSpPr>
        <dsp:cNvPr id="0" name=""/>
        <dsp:cNvSpPr/>
      </dsp:nvSpPr>
      <dsp:spPr>
        <a:xfrm>
          <a:off x="6408567" y="2684422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610133" y="2684422"/>
        <a:ext cx="492719" cy="674128"/>
      </dsp:txXfrm>
    </dsp:sp>
    <dsp:sp modelId="{AD7A0F18-2785-47F6-907E-5599135232B4}">
      <dsp:nvSpPr>
        <dsp:cNvPr id="0" name=""/>
        <dsp:cNvSpPr/>
      </dsp:nvSpPr>
      <dsp:spPr>
        <a:xfrm>
          <a:off x="6964613" y="4313243"/>
          <a:ext cx="895851" cy="895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7166179" y="4313243"/>
        <a:ext cx="492719" cy="674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851F-0A2E-4F23-9D02-3CC7EEC97875}">
      <dsp:nvSpPr>
        <dsp:cNvPr id="0" name=""/>
        <dsp:cNvSpPr/>
      </dsp:nvSpPr>
      <dsp:spPr>
        <a:xfrm>
          <a:off x="1981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utwór literacki</a:t>
          </a:r>
          <a:endParaRPr lang="pl-PL" sz="2800" kern="1200" dirty="0"/>
        </a:p>
      </dsp:txBody>
      <dsp:txXfrm>
        <a:off x="1981" y="2051337"/>
        <a:ext cx="2076523" cy="2051337"/>
      </dsp:txXfrm>
    </dsp:sp>
    <dsp:sp modelId="{E77B606E-6640-43DB-9957-FB6164A7632E}">
      <dsp:nvSpPr>
        <dsp:cNvPr id="0" name=""/>
        <dsp:cNvSpPr/>
      </dsp:nvSpPr>
      <dsp:spPr>
        <a:xfrm>
          <a:off x="186373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A290-843F-4504-A5D1-8B7D4953EC97}">
      <dsp:nvSpPr>
        <dsp:cNvPr id="0" name=""/>
        <dsp:cNvSpPr/>
      </dsp:nvSpPr>
      <dsp:spPr>
        <a:xfrm>
          <a:off x="2140800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dzieło plastyczne</a:t>
          </a:r>
          <a:endParaRPr lang="pl-PL" sz="2800" kern="1200" dirty="0"/>
        </a:p>
      </dsp:txBody>
      <dsp:txXfrm>
        <a:off x="2140800" y="2051337"/>
        <a:ext cx="2076523" cy="2051337"/>
      </dsp:txXfrm>
    </dsp:sp>
    <dsp:sp modelId="{C31219D0-402E-4CC7-A10A-B1FE292806D3}">
      <dsp:nvSpPr>
        <dsp:cNvPr id="0" name=""/>
        <dsp:cNvSpPr/>
      </dsp:nvSpPr>
      <dsp:spPr>
        <a:xfrm>
          <a:off x="2325193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3BEC2-09DE-4166-9F32-4713E0F23307}">
      <dsp:nvSpPr>
        <dsp:cNvPr id="0" name=""/>
        <dsp:cNvSpPr/>
      </dsp:nvSpPr>
      <dsp:spPr>
        <a:xfrm>
          <a:off x="4279619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dzieło filmowe</a:t>
          </a:r>
          <a:endParaRPr lang="pl-PL" sz="2800" kern="1200" dirty="0"/>
        </a:p>
      </dsp:txBody>
      <dsp:txXfrm>
        <a:off x="4279619" y="2051337"/>
        <a:ext cx="2076523" cy="2051337"/>
      </dsp:txXfrm>
    </dsp:sp>
    <dsp:sp modelId="{8D11477F-7B79-4793-8C62-40F9E2607953}">
      <dsp:nvSpPr>
        <dsp:cNvPr id="0" name=""/>
        <dsp:cNvSpPr/>
      </dsp:nvSpPr>
      <dsp:spPr>
        <a:xfrm>
          <a:off x="4464012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56A70-957B-4CC3-94AC-E0D51E609FB1}">
      <dsp:nvSpPr>
        <dsp:cNvPr id="0" name=""/>
        <dsp:cNvSpPr/>
      </dsp:nvSpPr>
      <dsp:spPr>
        <a:xfrm>
          <a:off x="6418439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grafika</a:t>
          </a:r>
          <a:endParaRPr lang="pl-PL" sz="2800" kern="1200" dirty="0"/>
        </a:p>
      </dsp:txBody>
      <dsp:txXfrm>
        <a:off x="6418439" y="2051337"/>
        <a:ext cx="2076523" cy="2051337"/>
      </dsp:txXfrm>
    </dsp:sp>
    <dsp:sp modelId="{D2DAE098-7AFF-4B42-AA6D-1EF4C55F11BF}">
      <dsp:nvSpPr>
        <dsp:cNvPr id="0" name=""/>
        <dsp:cNvSpPr/>
      </dsp:nvSpPr>
      <dsp:spPr>
        <a:xfrm>
          <a:off x="6602831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56570-FAFD-49EB-B3B2-54C74DC42700}">
      <dsp:nvSpPr>
        <dsp:cNvPr id="0" name=""/>
        <dsp:cNvSpPr/>
      </dsp:nvSpPr>
      <dsp:spPr>
        <a:xfrm>
          <a:off x="339877" y="4102675"/>
          <a:ext cx="7817188" cy="7692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851F-0A2E-4F23-9D02-3CC7EEC97875}">
      <dsp:nvSpPr>
        <dsp:cNvPr id="0" name=""/>
        <dsp:cNvSpPr/>
      </dsp:nvSpPr>
      <dsp:spPr>
        <a:xfrm>
          <a:off x="1981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rzeźba</a:t>
          </a:r>
          <a:endParaRPr lang="pl-PL" sz="2100" kern="1200" dirty="0"/>
        </a:p>
      </dsp:txBody>
      <dsp:txXfrm>
        <a:off x="1981" y="2051337"/>
        <a:ext cx="2076523" cy="2051337"/>
      </dsp:txXfrm>
    </dsp:sp>
    <dsp:sp modelId="{E77B606E-6640-43DB-9957-FB6164A7632E}">
      <dsp:nvSpPr>
        <dsp:cNvPr id="0" name=""/>
        <dsp:cNvSpPr/>
      </dsp:nvSpPr>
      <dsp:spPr>
        <a:xfrm>
          <a:off x="186373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A290-843F-4504-A5D1-8B7D4953EC97}">
      <dsp:nvSpPr>
        <dsp:cNvPr id="0" name=""/>
        <dsp:cNvSpPr/>
      </dsp:nvSpPr>
      <dsp:spPr>
        <a:xfrm>
          <a:off x="2140800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strój</a:t>
          </a:r>
          <a:endParaRPr lang="pl-PL" sz="2100" kern="1200" dirty="0"/>
        </a:p>
      </dsp:txBody>
      <dsp:txXfrm>
        <a:off x="2140800" y="2051337"/>
        <a:ext cx="2076523" cy="2051337"/>
      </dsp:txXfrm>
    </dsp:sp>
    <dsp:sp modelId="{C31219D0-402E-4CC7-A10A-B1FE292806D3}">
      <dsp:nvSpPr>
        <dsp:cNvPr id="0" name=""/>
        <dsp:cNvSpPr/>
      </dsp:nvSpPr>
      <dsp:spPr>
        <a:xfrm>
          <a:off x="2325193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3BEC2-09DE-4166-9F32-4713E0F23307}">
      <dsp:nvSpPr>
        <dsp:cNvPr id="0" name=""/>
        <dsp:cNvSpPr/>
      </dsp:nvSpPr>
      <dsp:spPr>
        <a:xfrm>
          <a:off x="4279619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dzieło muzyczna</a:t>
          </a:r>
          <a:endParaRPr lang="pl-PL" sz="2100" kern="1200" dirty="0"/>
        </a:p>
      </dsp:txBody>
      <dsp:txXfrm>
        <a:off x="4279619" y="2051337"/>
        <a:ext cx="2076523" cy="2051337"/>
      </dsp:txXfrm>
    </dsp:sp>
    <dsp:sp modelId="{8D11477F-7B79-4793-8C62-40F9E2607953}">
      <dsp:nvSpPr>
        <dsp:cNvPr id="0" name=""/>
        <dsp:cNvSpPr/>
      </dsp:nvSpPr>
      <dsp:spPr>
        <a:xfrm>
          <a:off x="4464012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0D697-AF7E-4601-AF5B-5E379E2FE136}">
      <dsp:nvSpPr>
        <dsp:cNvPr id="0" name=""/>
        <dsp:cNvSpPr/>
      </dsp:nvSpPr>
      <dsp:spPr>
        <a:xfrm>
          <a:off x="6418439" y="0"/>
          <a:ext cx="2076523" cy="5128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zachowania realizujące pewien społecznie utrwalony wzorzec</a:t>
          </a:r>
          <a:endParaRPr lang="pl-PL" sz="2100" kern="1200" dirty="0"/>
        </a:p>
      </dsp:txBody>
      <dsp:txXfrm>
        <a:off x="6418439" y="2051337"/>
        <a:ext cx="2076523" cy="2051337"/>
      </dsp:txXfrm>
    </dsp:sp>
    <dsp:sp modelId="{E6169AF9-F4DB-42A4-81D7-AC5D1A644955}">
      <dsp:nvSpPr>
        <dsp:cNvPr id="0" name=""/>
        <dsp:cNvSpPr/>
      </dsp:nvSpPr>
      <dsp:spPr>
        <a:xfrm>
          <a:off x="6602831" y="307700"/>
          <a:ext cx="1707738" cy="17077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56570-FAFD-49EB-B3B2-54C74DC42700}">
      <dsp:nvSpPr>
        <dsp:cNvPr id="0" name=""/>
        <dsp:cNvSpPr/>
      </dsp:nvSpPr>
      <dsp:spPr>
        <a:xfrm>
          <a:off x="339877" y="4102675"/>
          <a:ext cx="7817188" cy="7692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A270D4-F904-4590-9F1F-E06C36FE2E7C}" type="slidenum">
              <a:rPr lang="en-US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1FECC-0F48-47A2-BB4D-F038BAFC939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BA4DD-9BB9-49F2-800B-3C682BC64E1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AF63-9BD4-444F-B95C-7469351556D2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BA4DD-9BB9-49F2-800B-3C682BC64E1F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newsfla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56992"/>
            <a:ext cx="6120680" cy="1532384"/>
          </a:xfrm>
        </p:spPr>
        <p:txBody>
          <a:bodyPr/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 dobrze i skutecznie uczyć  języka polskiego </a:t>
            </a:r>
            <a: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jako </a:t>
            </a:r>
            <a:r>
              <a:rPr lang="pl-P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przedmiotu szkolnego </a:t>
            </a:r>
            <a: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dzieci</a:t>
            </a:r>
            <a:r>
              <a:rPr lang="pl-P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przebywające </a:t>
            </a:r>
            <a: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pl-P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poza </a:t>
            </a:r>
            <a:r>
              <a:rPr lang="pl-P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granicami Rzeczpospolitej?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9828" y="5229200"/>
            <a:ext cx="7692652" cy="685800"/>
          </a:xfrm>
        </p:spPr>
        <p:txBody>
          <a:bodyPr/>
          <a:lstStyle/>
          <a:p>
            <a:pPr algn="r"/>
            <a:r>
              <a:rPr lang="pl-PL" sz="2000" b="1" dirty="0" smtClean="0"/>
              <a:t>Sławomir Jacek Żurek</a:t>
            </a:r>
          </a:p>
          <a:p>
            <a:pPr algn="r"/>
            <a:r>
              <a:rPr lang="pl-PL" sz="1400" dirty="0" smtClean="0"/>
              <a:t>Katolicki Uniwersytet Lubelski Jana Pawła II</a:t>
            </a:r>
            <a:endParaRPr lang="en-US" sz="1400" dirty="0"/>
          </a:p>
        </p:txBody>
      </p:sp>
      <p:pic>
        <p:nvPicPr>
          <p:cNvPr id="4" name="Obraz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08" y="6165423"/>
            <a:ext cx="5760720" cy="57594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76672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+mj-lt"/>
              </a:rPr>
              <a:t>„</a:t>
            </a:r>
            <a:r>
              <a:rPr lang="pl-PL" sz="1800" b="1" dirty="0">
                <a:solidFill>
                  <a:schemeClr val="bg1"/>
                </a:solidFill>
                <a:latin typeface="+mj-lt"/>
              </a:rPr>
              <a:t>Nauczajmy nowocześnie! </a:t>
            </a:r>
            <a:endParaRPr lang="pl-PL" sz="1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pl-PL" sz="1800" b="1" dirty="0" smtClean="0">
                <a:solidFill>
                  <a:schemeClr val="bg1"/>
                </a:solidFill>
                <a:latin typeface="+mj-lt"/>
              </a:rPr>
              <a:t>Technologie </a:t>
            </a:r>
            <a:r>
              <a:rPr lang="pl-PL" sz="1800" b="1" dirty="0">
                <a:solidFill>
                  <a:schemeClr val="bg1"/>
                </a:solidFill>
                <a:latin typeface="+mj-lt"/>
              </a:rPr>
              <a:t>informacyjno-komunikacyjne w edukacji polskojęzycznej za granicą” </a:t>
            </a:r>
          </a:p>
          <a:p>
            <a:endParaRPr lang="pl-PL" sz="1800" dirty="0" smtClean="0">
              <a:solidFill>
                <a:schemeClr val="bg1"/>
              </a:solidFill>
              <a:latin typeface="+mj-lt"/>
            </a:endParaRPr>
          </a:p>
          <a:p>
            <a:r>
              <a:rPr lang="pl-PL" sz="1800" dirty="0" smtClean="0">
                <a:solidFill>
                  <a:schemeClr val="bg1"/>
                </a:solidFill>
                <a:latin typeface="+mj-lt"/>
              </a:rPr>
              <a:t>Warszawa</a:t>
            </a:r>
            <a:r>
              <a:rPr lang="pl-PL" sz="1800" dirty="0">
                <a:solidFill>
                  <a:schemeClr val="bg1"/>
                </a:solidFill>
                <a:latin typeface="+mj-lt"/>
              </a:rPr>
              <a:t>, 29 września 2012 r. 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9328" y="620688"/>
            <a:ext cx="7315200" cy="715963"/>
          </a:xfrm>
        </p:spPr>
        <p:txBody>
          <a:bodyPr/>
          <a:lstStyle/>
          <a:p>
            <a:r>
              <a:rPr lang="pl-PL" sz="2800" b="1" dirty="0" smtClean="0"/>
              <a:t>Mówienie</a:t>
            </a:r>
            <a:endParaRPr lang="pl-PL" sz="28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55576" y="2060848"/>
            <a:ext cx="7315200" cy="367240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Na proces kształcenia umiejętności mówienia          w szkole składa się przede wszystkim: </a:t>
            </a:r>
          </a:p>
          <a:p>
            <a:pPr lvl="0"/>
            <a:r>
              <a:rPr lang="pl-PL" sz="2400" dirty="0" smtClean="0"/>
              <a:t>artykulacja (poprawne wymawianie słów, zwrotów, zdań);</a:t>
            </a:r>
          </a:p>
          <a:p>
            <a:pPr lvl="0"/>
            <a:r>
              <a:rPr lang="pl-PL" sz="2400" dirty="0" smtClean="0"/>
              <a:t>logika wypowiedzi (opisywanie, opowiadanie, streszczanie i relacjonowanie zdarzeń, charakteryzowanie, uczestnictwo w rozmowie i w dyskusji, opracowywanie wystąpień publiczne, recytowanie).</a:t>
            </a:r>
          </a:p>
          <a:p>
            <a:endParaRPr lang="pl-PL" sz="2400" dirty="0"/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611560" y="2204864"/>
            <a:ext cx="7632848" cy="2952328"/>
          </a:xfrm>
          <a:prstGeom prst="roundRect">
            <a:avLst/>
          </a:prstGeom>
          <a:ln w="57150"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800" b="1" dirty="0" smtClean="0"/>
              <a:t>Mówienie musi być sfunkcjonalizowane </a:t>
            </a:r>
          </a:p>
          <a:p>
            <a:r>
              <a:rPr lang="pl-PL" sz="2800" b="1" dirty="0" smtClean="0"/>
              <a:t>i podporządkowane </a:t>
            </a:r>
          </a:p>
          <a:p>
            <a:r>
              <a:rPr lang="pl-PL" sz="2800" b="1" dirty="0" smtClean="0"/>
              <a:t>tworzeniu różnych form wypowiedzi.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C:\Users\Aleksandra Dziak\AppData\Local\Microsoft\Windows\Temporary Internet Files\Content.IE5\0ALZFRHM\MP900182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656184" cy="109308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9328" y="620688"/>
            <a:ext cx="7315200" cy="715963"/>
          </a:xfrm>
        </p:spPr>
        <p:txBody>
          <a:bodyPr/>
          <a:lstStyle/>
          <a:p>
            <a:r>
              <a:rPr lang="pl-PL" sz="2800" b="1" dirty="0" smtClean="0"/>
              <a:t>Czytanie</a:t>
            </a:r>
            <a:endParaRPr lang="pl-PL" sz="28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55576" y="2060848"/>
            <a:ext cx="7315200" cy="367240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Na proces kształcenia umiejętności czytania w szkole składa się przede wszystkim: </a:t>
            </a:r>
          </a:p>
          <a:p>
            <a:pPr marL="0" indent="0">
              <a:buNone/>
            </a:pPr>
            <a:endParaRPr lang="pl-PL" sz="2400" dirty="0" smtClean="0"/>
          </a:p>
          <a:p>
            <a:pPr lvl="0"/>
            <a:r>
              <a:rPr lang="pl-PL" sz="2400" dirty="0" smtClean="0"/>
              <a:t>czytanie na głos;</a:t>
            </a:r>
          </a:p>
          <a:p>
            <a:r>
              <a:rPr lang="pl-PL" sz="2400" dirty="0" smtClean="0"/>
              <a:t>rozumienie czytanych utworów literackich; </a:t>
            </a:r>
          </a:p>
          <a:p>
            <a:pPr lvl="0"/>
            <a:r>
              <a:rPr lang="pl-PL" sz="2400" dirty="0" smtClean="0"/>
              <a:t>czytanie tekstów informacyjnych i użytkowych. 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611560" y="2132856"/>
            <a:ext cx="7632848" cy="2952328"/>
          </a:xfrm>
          <a:prstGeom prst="roundRect">
            <a:avLst/>
          </a:prstGeom>
          <a:ln w="57150"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800" b="1" dirty="0" smtClean="0"/>
              <a:t>Czytanie musi być sfunkcjonalizowane </a:t>
            </a:r>
          </a:p>
          <a:p>
            <a:r>
              <a:rPr lang="pl-PL" sz="2800" b="1" dirty="0" smtClean="0"/>
              <a:t>i podporządkowane odbiorowi </a:t>
            </a:r>
          </a:p>
          <a:p>
            <a:r>
              <a:rPr lang="pl-PL" sz="2800" b="1" dirty="0" smtClean="0"/>
              <a:t>wypowiedzi literackich </a:t>
            </a:r>
            <a:r>
              <a:rPr lang="pl-PL" sz="2800" b="1" smtClean="0"/>
              <a:t>i nieliterackich.</a:t>
            </a:r>
            <a:endParaRPr lang="pl-PL" sz="2800" b="1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C:\Users\Aleksandra Dziak\AppData\Local\Microsoft\Windows\Temporary Internet Files\Content.IE5\0ALZFRHM\MP9001828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656184" cy="109308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9328" y="620688"/>
            <a:ext cx="7315200" cy="715963"/>
          </a:xfrm>
        </p:spPr>
        <p:txBody>
          <a:bodyPr/>
          <a:lstStyle/>
          <a:p>
            <a:r>
              <a:rPr lang="pl-PL" sz="2800" b="1" dirty="0" smtClean="0"/>
              <a:t>Pisanie</a:t>
            </a:r>
            <a:endParaRPr lang="pl-PL" sz="28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55576" y="1844824"/>
            <a:ext cx="7315200" cy="388843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Na proces kształcenia umiejętności pisanie w szkole składa się przede wszystkim: </a:t>
            </a:r>
          </a:p>
          <a:p>
            <a:pPr marL="0" indent="0">
              <a:buNone/>
            </a:pPr>
            <a:endParaRPr lang="pl-PL" sz="2400" dirty="0" smtClean="0"/>
          </a:p>
          <a:p>
            <a:pPr lvl="0"/>
            <a:r>
              <a:rPr lang="pl-PL" sz="2400" dirty="0" smtClean="0"/>
              <a:t>pisanie po polsku z pamięci i ze słuchu</a:t>
            </a:r>
          </a:p>
          <a:p>
            <a:pPr lvl="0"/>
            <a:r>
              <a:rPr lang="pl-PL" sz="2400" dirty="0" smtClean="0"/>
              <a:t>tworzenie wypowiedzi w poznanych formach gatunkowych </a:t>
            </a:r>
          </a:p>
          <a:p>
            <a:pPr lvl="0"/>
            <a:r>
              <a:rPr lang="pl-PL" sz="2400" dirty="0" smtClean="0"/>
              <a:t>pisanie z uwzględnieniem polskich norm ortograficznych oraz interpunkcyjnych</a:t>
            </a:r>
          </a:p>
          <a:p>
            <a:pPr lvl="0"/>
            <a:r>
              <a:rPr lang="pl-PL" sz="2400" dirty="0" smtClean="0"/>
              <a:t>redagowanie i edytowanie napisanych przez siebie tekstów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611560" y="2348880"/>
            <a:ext cx="7632848" cy="2952328"/>
          </a:xfrm>
          <a:prstGeom prst="roundRect">
            <a:avLst/>
          </a:prstGeom>
          <a:ln w="57150"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800" b="1" dirty="0" smtClean="0"/>
              <a:t>Pisanie musi być sfunkcjonalizowane </a:t>
            </a:r>
          </a:p>
          <a:p>
            <a:r>
              <a:rPr lang="pl-PL" sz="2800" b="1" dirty="0" smtClean="0"/>
              <a:t>i podporządkowane tworzeniu wypowiedzi.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Aleksandra Dziak\AppData\Local\Microsoft\Windows\Temporary Internet Files\Content.IE5\5SOCAPUI\MP9004438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40160" cy="95841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315200" cy="715963"/>
          </a:xfrm>
        </p:spPr>
        <p:txBody>
          <a:bodyPr/>
          <a:lstStyle/>
          <a:p>
            <a:r>
              <a:rPr lang="pl-PL" sz="2800" b="1" dirty="0" smtClean="0"/>
              <a:t>Odbiór tekstów kultury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536288" y="1844824"/>
            <a:ext cx="807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/>
                <a:solidFill>
                  <a:schemeClr val="accent3"/>
                </a:solidFill>
                <a:effectLst/>
              </a:rPr>
              <a:t>Co to jest tekst kultury?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Strzałka w dół 8"/>
          <p:cNvSpPr/>
          <p:nvPr/>
        </p:nvSpPr>
        <p:spPr bwMode="auto">
          <a:xfrm>
            <a:off x="3779912" y="2852936"/>
            <a:ext cx="1080120" cy="13681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67580" y="4365104"/>
            <a:ext cx="7304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Semiotyka definiuje go jako: </a:t>
            </a:r>
          </a:p>
          <a:p>
            <a:pPr algn="ctr"/>
            <a:r>
              <a:rPr lang="pl-PL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każd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wewnętrznie zorganizowany według</a:t>
            </a:r>
          </a:p>
          <a:p>
            <a:pPr algn="ctr"/>
            <a:r>
              <a:rPr lang="pl-PL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określonych reguł, znaczący wytwór kultury, np.</a:t>
            </a:r>
            <a:endParaRPr lang="pl-PL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95536" y="1340768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323528" y="1412776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DAE098-7AFF-4B42-AA6D-1EF4C55F1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756A70-957B-4CC3-94AC-E0D51E6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6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6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">
                                            <p:graphicEl>
                                              <a:dgm id="{45556570-FAFD-49EB-B3B2-54C74DC4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6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6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6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6">
                                            <p:graphicEl>
                                              <a:dgm id="{E77B606E-6640-43DB-9957-FB6164A76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6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6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6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6">
                                            <p:graphicEl>
                                              <a:dgm id="{A481851F-0A2E-4F23-9D02-3CC7EEC97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6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6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6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6">
                                            <p:graphicEl>
                                              <a:dgm id="{C31219D0-402E-4CC7-A10A-B1FE29280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6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6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6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6">
                                            <p:graphicEl>
                                              <a:dgm id="{E63DA290-843F-4504-A5D1-8B7D4953E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6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6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6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6">
                                            <p:graphicEl>
                                              <a:dgm id="{8D11477F-7B79-4793-8C62-40F9E2607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6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6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6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6">
                                            <p:graphicEl>
                                              <a:dgm id="{E5B3BEC2-09DE-4166-9F32-4713E0F2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169AF9-F4DB-42A4-81D7-AC5D1A64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6">
                                            <p:graphicEl>
                                              <a:dgm id="{E6169AF9-F4DB-42A4-81D7-AC5D1A64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6">
                                            <p:graphicEl>
                                              <a:dgm id="{E6169AF9-F4DB-42A4-81D7-AC5D1A64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6">
                                            <p:graphicEl>
                                              <a:dgm id="{E6169AF9-F4DB-42A4-81D7-AC5D1A64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6">
                                            <p:graphicEl>
                                              <a:dgm id="{E6169AF9-F4DB-42A4-81D7-AC5D1A64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DC0D697-AF7E-4601-AF5B-5E379E2F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6">
                                            <p:graphicEl>
                                              <a:dgm id="{1DC0D697-AF7E-4601-AF5B-5E379E2F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">
                                            <p:graphicEl>
                                              <a:dgm id="{1DC0D697-AF7E-4601-AF5B-5E379E2F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">
                                            <p:graphicEl>
                                              <a:dgm id="{1DC0D697-AF7E-4601-AF5B-5E379E2F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6">
                                            <p:graphicEl>
                                              <a:dgm id="{1DC0D697-AF7E-4601-AF5B-5E379E2FE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Graphic spid="11" grpId="0">
        <p:bldSub>
          <a:bldDgm bld="one"/>
        </p:bldSub>
      </p:bldGraphic>
      <p:bldGraphic spid="11" grpId="1">
        <p:bldSub>
          <a:bldDgm/>
        </p:bldSub>
      </p:bldGraphic>
      <p:bldGraphic spid="1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42175" cy="1362075"/>
          </a:xfrm>
        </p:spPr>
        <p:txBody>
          <a:bodyPr/>
          <a:lstStyle/>
          <a:p>
            <a:pPr algn="r"/>
            <a:r>
              <a:rPr lang="pl-PL" dirty="0" smtClean="0"/>
              <a:t>dobór </a:t>
            </a:r>
            <a:br>
              <a:rPr lang="pl-PL" dirty="0" smtClean="0"/>
            </a:br>
            <a:r>
              <a:rPr lang="pl-PL" dirty="0" smtClean="0"/>
              <a:t>tekstów kultury</a:t>
            </a:r>
            <a:endParaRPr lang="pl-PL" dirty="0"/>
          </a:p>
        </p:txBody>
      </p:sp>
      <p:pic>
        <p:nvPicPr>
          <p:cNvPr id="3075" name="Picture 3" descr="C:\Users\Aleksandra Dziak\AppData\Local\Microsoft\Windows\Temporary Internet Files\Content.IE5\5SOCAPUI\MP9004393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820888"/>
            <a:ext cx="2665461" cy="39924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652464" y="20292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 prostokątne zaokrąglone 6"/>
          <p:cNvSpPr/>
          <p:nvPr/>
        </p:nvSpPr>
        <p:spPr bwMode="auto">
          <a:xfrm>
            <a:off x="323528" y="0"/>
            <a:ext cx="6552728" cy="2492896"/>
          </a:xfrm>
          <a:prstGeom prst="wedgeRoundRectCallout">
            <a:avLst>
              <a:gd name="adj1" fmla="val 46508"/>
              <a:gd name="adj2" fmla="val 130429"/>
              <a:gd name="adj3" fmla="val 16667"/>
            </a:avLst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74638" lvl="0" indent="-274638" algn="l">
              <a:buFont typeface="Arial" pitchFamily="34" charset="0"/>
              <a:buChar char="•"/>
            </a:pPr>
            <a:r>
              <a:rPr lang="pl-PL" sz="1800" i="1" dirty="0" err="1" smtClean="0"/>
              <a:t>Jeżycjada</a:t>
            </a:r>
            <a:r>
              <a:rPr lang="pl-PL" sz="1800" i="1" dirty="0" smtClean="0"/>
              <a:t> </a:t>
            </a:r>
            <a:r>
              <a:rPr lang="pl-PL" sz="1800" dirty="0" smtClean="0"/>
              <a:t>(od tomu </a:t>
            </a:r>
            <a:r>
              <a:rPr lang="pl-PL" sz="1800" i="1" dirty="0" err="1" smtClean="0"/>
              <a:t>Noelka</a:t>
            </a:r>
            <a:r>
              <a:rPr lang="pl-PL" sz="1800" dirty="0" smtClean="0"/>
              <a:t>) Małgorzaty Musierowicz, </a:t>
            </a:r>
          </a:p>
          <a:p>
            <a:pPr marL="274638" lvl="0" indent="-274638" algn="l">
              <a:buFont typeface="Arial" pitchFamily="34" charset="0"/>
              <a:buChar char="•"/>
            </a:pPr>
            <a:r>
              <a:rPr lang="pl-PL" sz="1800" i="1" dirty="0" smtClean="0"/>
              <a:t>Dynastia Miziołków</a:t>
            </a:r>
            <a:r>
              <a:rPr lang="pl-PL" sz="1800" dirty="0" smtClean="0"/>
              <a:t> Joanny Olech, </a:t>
            </a:r>
          </a:p>
          <a:p>
            <a:pPr marL="274638" lvl="0" indent="-274638" algn="l">
              <a:buFont typeface="Arial" pitchFamily="34" charset="0"/>
              <a:buChar char="•"/>
            </a:pPr>
            <a:r>
              <a:rPr lang="pl-PL" sz="1800" i="1" dirty="0" smtClean="0"/>
              <a:t>Władca </a:t>
            </a:r>
            <a:r>
              <a:rPr lang="pl-PL" sz="1800" i="1" dirty="0" err="1" smtClean="0"/>
              <a:t>Lewawu</a:t>
            </a:r>
            <a:r>
              <a:rPr lang="pl-PL" sz="1800" dirty="0" smtClean="0"/>
              <a:t>, </a:t>
            </a:r>
            <a:r>
              <a:rPr lang="pl-PL" sz="1800" i="1" dirty="0" smtClean="0"/>
              <a:t>Córka czarownic</a:t>
            </a:r>
            <a:r>
              <a:rPr lang="pl-PL" sz="1800" dirty="0" smtClean="0"/>
              <a:t>, </a:t>
            </a:r>
            <a:r>
              <a:rPr lang="pl-PL" sz="1800" i="1" dirty="0" smtClean="0"/>
              <a:t>Dzień i noc czarownicy</a:t>
            </a:r>
            <a:r>
              <a:rPr lang="pl-PL" sz="1800" dirty="0" smtClean="0"/>
              <a:t> </a:t>
            </a:r>
          </a:p>
          <a:p>
            <a:pPr marL="274638" lvl="0" algn="l"/>
            <a:r>
              <a:rPr lang="pl-PL" sz="1800" dirty="0" smtClean="0"/>
              <a:t>Doroty </a:t>
            </a:r>
            <a:r>
              <a:rPr lang="pl-PL" sz="1800" dirty="0" err="1" smtClean="0"/>
              <a:t>Terakowskiej</a:t>
            </a:r>
            <a:r>
              <a:rPr lang="pl-PL" sz="1800" dirty="0" smtClean="0"/>
              <a:t>,</a:t>
            </a:r>
          </a:p>
          <a:p>
            <a:pPr marL="274638" lvl="0" indent="-274638" algn="l">
              <a:buFont typeface="Arial" pitchFamily="34" charset="0"/>
              <a:buChar char="•"/>
            </a:pPr>
            <a:r>
              <a:rPr lang="pl-PL" sz="1800" i="1" dirty="0" err="1" smtClean="0"/>
              <a:t>Bromba</a:t>
            </a:r>
            <a:r>
              <a:rPr lang="pl-PL" sz="1800" i="1" dirty="0" smtClean="0"/>
              <a:t> i inni</a:t>
            </a:r>
            <a:r>
              <a:rPr lang="pl-PL" sz="1800" dirty="0" smtClean="0"/>
              <a:t> Macieja Wojtyszko, </a:t>
            </a:r>
          </a:p>
          <a:p>
            <a:pPr marL="274638" lvl="0" indent="-274638" algn="l">
              <a:buFont typeface="Arial" pitchFamily="34" charset="0"/>
              <a:buChar char="•"/>
            </a:pPr>
            <a:r>
              <a:rPr lang="pl-PL" sz="1800" i="1" dirty="0" smtClean="0"/>
              <a:t>Duch starej kamienicy</a:t>
            </a:r>
            <a:r>
              <a:rPr lang="pl-PL" sz="1800" dirty="0" smtClean="0"/>
              <a:t>, </a:t>
            </a:r>
            <a:r>
              <a:rPr lang="pl-PL" sz="1800" i="1" dirty="0" smtClean="0"/>
              <a:t>Dziesięć stron świata</a:t>
            </a:r>
            <a:r>
              <a:rPr lang="pl-PL" sz="1800" dirty="0" smtClean="0"/>
              <a:t>, </a:t>
            </a:r>
          </a:p>
          <a:p>
            <a:pPr marL="274638" lvl="0" algn="l"/>
            <a:r>
              <a:rPr lang="pl-PL" sz="1800" i="1" dirty="0" smtClean="0"/>
              <a:t>Lot komety</a:t>
            </a:r>
            <a:r>
              <a:rPr lang="pl-PL" sz="1800" dirty="0" smtClean="0"/>
              <a:t> Anny </a:t>
            </a:r>
            <a:r>
              <a:rPr lang="pl-PL" sz="1800" dirty="0" err="1" smtClean="0"/>
              <a:t>Onichimowskiej</a:t>
            </a:r>
            <a:endParaRPr lang="pl-PL" sz="1800" dirty="0" smtClean="0"/>
          </a:p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1397000"/>
          <a:ext cx="813690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C55B4-29AC-4312-8FC5-DB4DC5FE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9D4C55B4-29AC-4312-8FC5-DB4DC5FE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9D4C55B4-29AC-4312-8FC5-DB4DC5FE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9D4C55B4-29AC-4312-8FC5-DB4DC5FE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9D4C55B4-29AC-4312-8FC5-DB4DC5FE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60BEC-B5B9-47A7-8C39-57EDF6E6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51260BEC-B5B9-47A7-8C39-57EDF6E6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51260BEC-B5B9-47A7-8C39-57EDF6E6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51260BEC-B5B9-47A7-8C39-57EDF6E6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51260BEC-B5B9-47A7-8C39-57EDF6E62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78398-B369-413E-860C-08FF5B470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B7A78398-B369-413E-860C-08FF5B470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B7A78398-B369-413E-860C-08FF5B470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B7A78398-B369-413E-860C-08FF5B470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B7A78398-B369-413E-860C-08FF5B470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5B5BB-5212-4256-971B-4B4009F7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1385B5BB-5212-4256-971B-4B4009F7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1385B5BB-5212-4256-971B-4B4009F7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1385B5BB-5212-4256-971B-4B4009F7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1385B5BB-5212-4256-971B-4B4009F7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955811-454D-40EF-A9F0-62943494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C2955811-454D-40EF-A9F0-62943494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C2955811-454D-40EF-A9F0-62943494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C2955811-454D-40EF-A9F0-62943494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C2955811-454D-40EF-A9F0-62943494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F3255A-6386-4704-B63E-28031DDCC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3FF3255A-6386-4704-B63E-28031DDCC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3FF3255A-6386-4704-B63E-28031DDCC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3FF3255A-6386-4704-B63E-28031DDCC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3FF3255A-6386-4704-B63E-28031DDCC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komiks_pare_piwek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2999789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315200" cy="1003995"/>
          </a:xfrm>
        </p:spPr>
        <p:txBody>
          <a:bodyPr/>
          <a:lstStyle/>
          <a:p>
            <a:r>
              <a:rPr lang="pl-PL" sz="2400" b="1" dirty="0" smtClean="0"/>
              <a:t>Komiks jako tekst kultury </a:t>
            </a:r>
            <a:br>
              <a:rPr lang="pl-PL" sz="2400" b="1" dirty="0" smtClean="0"/>
            </a:br>
            <a:r>
              <a:rPr lang="pl-PL" sz="2400" b="1" dirty="0" smtClean="0"/>
              <a:t>rozwijający synchronicznie obie </a:t>
            </a:r>
            <a:br>
              <a:rPr lang="pl-PL" sz="2400" b="1" dirty="0" smtClean="0"/>
            </a:br>
            <a:r>
              <a:rPr lang="pl-PL" sz="2400" b="1" dirty="0" smtClean="0"/>
              <a:t>półkule mózgowe ucznia:</a:t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724400" y="2114128"/>
            <a:ext cx="4240088" cy="4267200"/>
          </a:xfrm>
        </p:spPr>
        <p:txBody>
          <a:bodyPr/>
          <a:lstStyle/>
          <a:p>
            <a:pPr lvl="0"/>
            <a:r>
              <a:rPr lang="pl-PL" sz="1800" i="1" dirty="0" smtClean="0"/>
              <a:t>Tytus, Romek i </a:t>
            </a:r>
            <a:r>
              <a:rPr lang="pl-PL" sz="1800" i="1" dirty="0" err="1" smtClean="0"/>
              <a:t>A’tomek</a:t>
            </a:r>
            <a:r>
              <a:rPr lang="pl-PL" sz="1800" dirty="0" smtClean="0"/>
              <a:t> Papcia Chmiela </a:t>
            </a:r>
          </a:p>
          <a:p>
            <a:pPr lvl="0"/>
            <a:r>
              <a:rPr lang="pl-PL" sz="1800" i="1" dirty="0" smtClean="0"/>
              <a:t>Kajko i Kokosz</a:t>
            </a:r>
            <a:r>
              <a:rPr lang="pl-PL" sz="1800" dirty="0" smtClean="0"/>
              <a:t> Janusza Christa</a:t>
            </a:r>
          </a:p>
          <a:p>
            <a:pPr lvl="0"/>
            <a:r>
              <a:rPr lang="pl-PL" sz="1800" i="1" dirty="0" smtClean="0"/>
              <a:t>Legendarna historia Polski</a:t>
            </a:r>
            <a:r>
              <a:rPr lang="pl-PL" sz="1800" dirty="0" smtClean="0"/>
              <a:t> Grzegorza Rosińskiego</a:t>
            </a:r>
          </a:p>
          <a:p>
            <a:pPr lvl="0"/>
            <a:r>
              <a:rPr lang="pl-PL" sz="1800" i="1" dirty="0" err="1" smtClean="0"/>
              <a:t>Mikropolis</a:t>
            </a:r>
            <a:r>
              <a:rPr lang="pl-PL" sz="1800" dirty="0" smtClean="0"/>
              <a:t> </a:t>
            </a:r>
            <a:r>
              <a:rPr lang="pl-PL" sz="1800" dirty="0" err="1" smtClean="0"/>
              <a:t>Dennisa</a:t>
            </a:r>
            <a:r>
              <a:rPr lang="pl-PL" sz="1800" dirty="0" smtClean="0"/>
              <a:t> Wojdy i Krzysztofa </a:t>
            </a:r>
            <a:r>
              <a:rPr lang="pl-PL" sz="1800" dirty="0" err="1" smtClean="0"/>
              <a:t>Gawronkiewicza</a:t>
            </a:r>
            <a:r>
              <a:rPr lang="pl-PL" sz="1800" dirty="0" smtClean="0"/>
              <a:t> </a:t>
            </a:r>
          </a:p>
          <a:p>
            <a:pPr lvl="0"/>
            <a:r>
              <a:rPr lang="pl-PL" sz="1800" i="1" dirty="0" smtClean="0"/>
              <a:t>Skąd się bierze woda sodowa i nie tylko</a:t>
            </a:r>
            <a:r>
              <a:rPr lang="pl-PL" sz="1800" dirty="0" smtClean="0"/>
              <a:t> Tadeusza Baranowskiego. </a:t>
            </a:r>
          </a:p>
          <a:p>
            <a:pPr lvl="0"/>
            <a:r>
              <a:rPr lang="pl-PL" sz="1800" i="1" dirty="0" smtClean="0"/>
              <a:t>Esencja</a:t>
            </a:r>
            <a:r>
              <a:rPr lang="pl-PL" sz="1800" dirty="0" smtClean="0"/>
              <a:t> Krzysztofa </a:t>
            </a:r>
            <a:r>
              <a:rPr lang="pl-PL" sz="1800" dirty="0" err="1" smtClean="0"/>
              <a:t>Gawronkiewicza</a:t>
            </a:r>
            <a:r>
              <a:rPr lang="pl-PL" sz="1800" dirty="0" smtClean="0"/>
              <a:t> i Grzegorza Janusza </a:t>
            </a:r>
          </a:p>
          <a:p>
            <a:pPr lvl="0"/>
            <a:r>
              <a:rPr lang="pl-PL" sz="1800" i="1" dirty="0" err="1" smtClean="0"/>
              <a:t>Achtung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Zelig</a:t>
            </a:r>
            <a:r>
              <a:rPr lang="pl-PL" sz="1800" i="1" dirty="0" smtClean="0"/>
              <a:t>! </a:t>
            </a:r>
            <a:r>
              <a:rPr lang="pl-PL" sz="1800" dirty="0" err="1" smtClean="0"/>
              <a:t>Gawronkiewicza</a:t>
            </a:r>
            <a:r>
              <a:rPr lang="pl-PL" sz="1800" dirty="0" smtClean="0"/>
              <a:t> i  Krystiana Rosenberga </a:t>
            </a:r>
          </a:p>
          <a:p>
            <a:endParaRPr lang="pl-PL" sz="1800" dirty="0"/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0567" y="2564904"/>
            <a:ext cx="862287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400" b="1" cap="none" spc="0" dirty="0" smtClean="0">
                <a:ln/>
                <a:solidFill>
                  <a:schemeClr val="accent3"/>
                </a:solidFill>
                <a:effectLst/>
              </a:rPr>
              <a:t>Film traktowany jest jako</a:t>
            </a:r>
          </a:p>
          <a:p>
            <a:pPr algn="ctr"/>
            <a:r>
              <a:rPr lang="pl-PL" sz="4400" b="1" dirty="0" smtClean="0">
                <a:ln/>
                <a:solidFill>
                  <a:schemeClr val="accent3"/>
                </a:solidFill>
              </a:rPr>
              <a:t>tekst kultury, będąc</a:t>
            </a:r>
          </a:p>
          <a:p>
            <a:pPr algn="ctr"/>
            <a:r>
              <a:rPr lang="pl-PL" sz="4400" b="1" cap="none" spc="0" dirty="0" smtClean="0">
                <a:ln/>
                <a:solidFill>
                  <a:schemeClr val="accent3"/>
                </a:solidFill>
                <a:effectLst/>
              </a:rPr>
              <a:t>autonomicznym dziełem sztuki.</a:t>
            </a:r>
            <a:endParaRPr lang="pl-PL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1268760"/>
          <a:ext cx="842493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5235277"/>
            <a:ext cx="8892479" cy="1362075"/>
          </a:xfrm>
        </p:spPr>
        <p:txBody>
          <a:bodyPr/>
          <a:lstStyle/>
          <a:p>
            <a:pPr algn="ctr"/>
            <a:r>
              <a:rPr lang="pl-PL" dirty="0" smtClean="0"/>
              <a:t>klasyka polskiej literatury</a:t>
            </a:r>
            <a:endParaRPr lang="pl-PL" dirty="0"/>
          </a:p>
        </p:txBody>
      </p:sp>
      <p:pic>
        <p:nvPicPr>
          <p:cNvPr id="5123" name="Picture 3" descr="C:\Users\Aleksandra Dziak\AppData\Local\Microsoft\Windows\Temporary Internet Files\Content.IE5\5EXTZKDF\MC900412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91117"/>
            <a:ext cx="5062711" cy="339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40768"/>
            <a:ext cx="7086600" cy="792163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co należy kłaść szczególny nacisk </a:t>
            </a:r>
            <a: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w </a:t>
            </a:r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nauczaniu języka polskiego?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990600" y="25146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B8916-C655-4385-94CB-501FE2CC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79BB8916-C655-4385-94CB-501FE2CC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79BB8916-C655-4385-94CB-501FE2CC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79BB8916-C655-4385-94CB-501FE2CC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9BB8916-C655-4385-94CB-501FE2CC0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F0E226-368D-49FB-ADC0-4F0EEA62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65F0E226-368D-49FB-ADC0-4F0EEA62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65F0E226-368D-49FB-ADC0-4F0EEA62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65F0E226-368D-49FB-ADC0-4F0EEA62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65F0E226-368D-49FB-ADC0-4F0EEA62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24914-143C-45D2-AE31-CC1C8F6A1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AB824914-143C-45D2-AE31-CC1C8F6A1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AB824914-143C-45D2-AE31-CC1C8F6A1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AB824914-143C-45D2-AE31-CC1C8F6A1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AB824914-143C-45D2-AE31-CC1C8F6A1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C8F88-F99B-46A7-ABA1-67F517AA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647C8F88-F99B-46A7-ABA1-67F517AA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647C8F88-F99B-46A7-ABA1-67F517AA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647C8F88-F99B-46A7-ABA1-67F517AA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647C8F88-F99B-46A7-ABA1-67F517AAA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4195" y="2967335"/>
            <a:ext cx="6455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/>
                <a:solidFill>
                  <a:schemeClr val="accent3"/>
                </a:solidFill>
                <a:effectLst/>
              </a:rPr>
              <a:t>Dziękuję za uwagę.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2088231"/>
          </a:xfrm>
        </p:spPr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Współczesny nauczyciel polonista powinien kształcić u swoich uczniów </a:t>
            </a:r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pięć</a:t>
            </a:r>
            <a:r>
              <a:rPr lang="pl-P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podstawowych umiejętności </a:t>
            </a:r>
            <a:r>
              <a:rPr lang="pl-PL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pl-P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zapisanych w podstawie programowej</a:t>
            </a:r>
            <a:r>
              <a:rPr lang="pl-PL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pl-PL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35696" y="980728"/>
          <a:ext cx="7128792" cy="668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upa 9"/>
          <p:cNvGrpSpPr/>
          <p:nvPr/>
        </p:nvGrpSpPr>
        <p:grpSpPr>
          <a:xfrm>
            <a:off x="395536" y="260648"/>
            <a:ext cx="6192688" cy="4752528"/>
            <a:chOff x="395536" y="260648"/>
            <a:chExt cx="6192688" cy="4752528"/>
          </a:xfrm>
        </p:grpSpPr>
        <p:sp>
          <p:nvSpPr>
            <p:cNvPr id="7" name="Objaśnienie prostokątne 6"/>
            <p:cNvSpPr/>
            <p:nvPr/>
          </p:nvSpPr>
          <p:spPr bwMode="auto">
            <a:xfrm>
              <a:off x="395536" y="260648"/>
              <a:ext cx="6192688" cy="4752528"/>
            </a:xfrm>
            <a:prstGeom prst="wedgeRectCallout">
              <a:avLst>
                <a:gd name="adj1" fmla="val 57180"/>
                <a:gd name="adj2" fmla="val 19851"/>
              </a:avLst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2" spcCol="360000" rtlCol="0" anchor="ctr" anchorCtr="0" compatLnSpc="1">
              <a:prstTxWarp prst="textNoShape">
                <a:avLst/>
              </a:prstTxWarp>
            </a:bodyPr>
            <a:lstStyle/>
            <a:p>
              <a:r>
                <a:rPr lang="pl-PL" sz="1800" dirty="0"/>
                <a:t>Uczeń żyje w świecie tekstów – werbalnych i </a:t>
              </a:r>
              <a:endParaRPr lang="pl-PL" sz="1800" dirty="0" smtClean="0"/>
            </a:p>
            <a:p>
              <a:r>
                <a:rPr lang="pl-PL" sz="1800" dirty="0" smtClean="0"/>
                <a:t>niewerbalnych</a:t>
              </a:r>
              <a:r>
                <a:rPr lang="pl-PL" sz="1800" dirty="0"/>
                <a:t>, sam </a:t>
              </a:r>
              <a:r>
                <a:rPr lang="pl-PL" sz="1800" dirty="0" smtClean="0"/>
                <a:t>także, </a:t>
              </a:r>
            </a:p>
            <a:p>
              <a:r>
                <a:rPr lang="pl-PL" sz="1800" dirty="0" smtClean="0"/>
                <a:t>w </a:t>
              </a:r>
              <a:r>
                <a:rPr lang="pl-PL" sz="1800" dirty="0"/>
                <a:t>sensie </a:t>
              </a:r>
              <a:r>
                <a:rPr lang="pl-PL" sz="1800" dirty="0" smtClean="0"/>
                <a:t>antropologicznym, jest tekstem!</a:t>
              </a:r>
            </a:p>
            <a:p>
              <a:endParaRPr lang="pl-PL" sz="1800" dirty="0"/>
            </a:p>
            <a:p>
              <a:endParaRPr lang="pl-PL" sz="1800" dirty="0"/>
            </a:p>
            <a:p>
              <a:r>
                <a:rPr lang="pl-PL" sz="1800" dirty="0"/>
                <a:t>NAJWAŻNIEJSZE W DYDAKTYCE POLONISTYCZNEJ </a:t>
              </a:r>
              <a:endParaRPr lang="pl-PL" sz="1800" dirty="0" smtClean="0"/>
            </a:p>
            <a:p>
              <a:r>
                <a:rPr lang="pl-PL" sz="1800" dirty="0" smtClean="0"/>
                <a:t>SĄ WIĘC </a:t>
              </a:r>
              <a:r>
                <a:rPr lang="pl-PL" sz="1800" dirty="0"/>
                <a:t>KOMPETENCJE </a:t>
              </a:r>
              <a:r>
                <a:rPr lang="pl-PL" sz="1800" dirty="0" smtClean="0"/>
                <a:t>JĘZYKOWO</a:t>
              </a:r>
            </a:p>
            <a:p>
              <a:r>
                <a:rPr lang="pl-PL" sz="1800" dirty="0" smtClean="0"/>
                <a:t>-</a:t>
              </a:r>
              <a:r>
                <a:rPr lang="pl-PL" sz="1800" dirty="0"/>
                <a:t>KOMUNIKACYJNE ORAZ </a:t>
              </a:r>
              <a:endParaRPr lang="pl-PL" sz="1800" dirty="0" smtClean="0"/>
            </a:p>
            <a:p>
              <a:r>
                <a:rPr lang="pl-PL" sz="1800" dirty="0" smtClean="0"/>
                <a:t>TEKSTOWO-KULTUROWE</a:t>
              </a:r>
              <a:r>
                <a:rPr lang="pl-PL" sz="1800" dirty="0"/>
                <a:t>!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0420" name="Picture 4" descr="C:\Users\Aleksandra Dziak\AppData\Local\Microsoft\Windows\Temporary Internet Files\Content.IE5\0ALZFRHM\MP900439396[1]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18090" y="332656"/>
              <a:ext cx="3098126" cy="46405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5C6A26-71DD-43B8-96F1-96661877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AE5C6A26-71DD-43B8-96F1-96661877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AE5C6A26-71DD-43B8-96F1-96661877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AE5C6A26-71DD-43B8-96F1-96661877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AE5C6A26-71DD-43B8-96F1-96661877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4A2E7-2FBE-4D19-B377-3EC1318CA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DE74A2E7-2FBE-4D19-B377-3EC1318CA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DE74A2E7-2FBE-4D19-B377-3EC1318CA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DE74A2E7-2FBE-4D19-B377-3EC1318CA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DE74A2E7-2FBE-4D19-B377-3EC1318CA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ED3F35-BC43-463F-81F8-CE1C5F47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A4ED3F35-BC43-463F-81F8-CE1C5F47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A4ED3F35-BC43-463F-81F8-CE1C5F47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A4ED3F35-BC43-463F-81F8-CE1C5F47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A4ED3F35-BC43-463F-81F8-CE1C5F473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432C4A-0020-4ECF-926C-68D50845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E8432C4A-0020-4ECF-926C-68D50845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E8432C4A-0020-4ECF-926C-68D50845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E8432C4A-0020-4ECF-926C-68D50845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E8432C4A-0020-4ECF-926C-68D50845C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09580-DB43-4A1D-80DE-0E0C6A69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17109580-DB43-4A1D-80DE-0E0C6A69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7109580-DB43-4A1D-80DE-0E0C6A69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7109580-DB43-4A1D-80DE-0E0C6A69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17109580-DB43-4A1D-80DE-0E0C6A69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AD46D7-7E0D-4BF6-A86D-E739EAE8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graphicEl>
                                              <a:dgm id="{F4AD46D7-7E0D-4BF6-A86D-E739EAE8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graphicEl>
                                              <a:dgm id="{F4AD46D7-7E0D-4BF6-A86D-E739EAE8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F4AD46D7-7E0D-4BF6-A86D-E739EAE8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F4AD46D7-7E0D-4BF6-A86D-E739EAE88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181989-C5BE-41AA-9984-D7339B25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7C181989-C5BE-41AA-9984-D7339B25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7C181989-C5BE-41AA-9984-D7339B25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graphicEl>
                                              <a:dgm id="{7C181989-C5BE-41AA-9984-D7339B25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7C181989-C5BE-41AA-9984-D7339B25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67429-9464-404D-86DD-F4C02BAF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graphicEl>
                                              <a:dgm id="{24D67429-9464-404D-86DD-F4C02BAF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graphicEl>
                                              <a:dgm id="{24D67429-9464-404D-86DD-F4C02BAF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graphicEl>
                                              <a:dgm id="{24D67429-9464-404D-86DD-F4C02BAF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graphicEl>
                                              <a:dgm id="{24D67429-9464-404D-86DD-F4C02BAF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7086600" cy="792163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Jakie jest główne zadanie polonisty?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44490"/>
              </p:ext>
            </p:extLst>
          </p:nvPr>
        </p:nvGraphicFramePr>
        <p:xfrm>
          <a:off x="-468560" y="980728"/>
          <a:ext cx="986509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5496" y="1340768"/>
            <a:ext cx="8640960" cy="715963"/>
          </a:xfrm>
        </p:spPr>
        <p:txBody>
          <a:bodyPr/>
          <a:lstStyle/>
          <a:p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Dlaczego sytuacja uczniów </a:t>
            </a:r>
            <a: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żyjących </a:t>
            </a:r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poza granicami Rzeczpospolitej </a:t>
            </a:r>
            <a: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jest </a:t>
            </a:r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szczególnie trudna?</a:t>
            </a:r>
            <a:b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472967" y="2967335"/>
            <a:ext cx="8198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/>
                <a:solidFill>
                  <a:schemeClr val="accent3"/>
                </a:solidFill>
                <a:effectLst/>
              </a:rPr>
              <a:t>Uczniowie ci żyją często</a:t>
            </a:r>
          </a:p>
          <a:p>
            <a:pPr algn="ctr"/>
            <a:r>
              <a:rPr lang="pl-PL" sz="3600" b="1" dirty="0" smtClean="0">
                <a:ln/>
                <a:solidFill>
                  <a:schemeClr val="accent3"/>
                </a:solidFill>
              </a:rPr>
              <a:t>poza kontekstem kultury polskiej</a:t>
            </a:r>
          </a:p>
          <a:p>
            <a:pPr algn="ctr"/>
            <a:r>
              <a:rPr lang="pl-PL" sz="3600" b="1" cap="none" spc="0" dirty="0" smtClean="0">
                <a:ln/>
                <a:solidFill>
                  <a:schemeClr val="accent3"/>
                </a:solidFill>
                <a:effectLst/>
              </a:rPr>
              <a:t>i w niepolskojęzycznym środowisku</a:t>
            </a:r>
            <a:r>
              <a:rPr lang="pl-PL" sz="32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pl-PL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0600" y="2785045"/>
            <a:ext cx="7315200" cy="715963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jakich sytuacjach uczniowie najczęściej stosują owe kompetencje w odniesieniu do kultury polskiej i polskiego języka?</a:t>
            </a:r>
            <a:r>
              <a:rPr lang="pl-P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l-PL" sz="2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95536" y="188640"/>
          <a:ext cx="828092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95536" y="188640"/>
          <a:ext cx="828092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1043608" y="1556792"/>
            <a:ext cx="6912768" cy="4032448"/>
            <a:chOff x="971600" y="1772816"/>
            <a:chExt cx="6912768" cy="4032448"/>
          </a:xfrm>
        </p:grpSpPr>
        <p:sp>
          <p:nvSpPr>
            <p:cNvPr id="5" name="Prostokąt zaokrąglony 4"/>
            <p:cNvSpPr/>
            <p:nvPr/>
          </p:nvSpPr>
          <p:spPr bwMode="auto">
            <a:xfrm>
              <a:off x="971600" y="1772816"/>
              <a:ext cx="6912768" cy="4032448"/>
            </a:xfrm>
            <a:prstGeom prst="round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pl-PL" sz="3200" dirty="0" smtClean="0"/>
                <a:t>DODATKOWO WIĘC POLONIŚCI </a:t>
              </a:r>
            </a:p>
            <a:p>
              <a:r>
                <a:rPr lang="pl-PL" sz="3200" dirty="0" smtClean="0"/>
                <a:t>MUSZĄ PAMIĘTAĆ </a:t>
              </a:r>
            </a:p>
            <a:p>
              <a:r>
                <a:rPr lang="pl-PL" sz="3200" dirty="0" smtClean="0"/>
                <a:t>O KOMPETENCJACH </a:t>
              </a:r>
            </a:p>
            <a:p>
              <a:r>
                <a:rPr lang="pl-PL" sz="3200" dirty="0" smtClean="0"/>
                <a:t>INFORMATYCZNYCH!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6" name="Picture 2" descr="C:\Users\Aleksandra Dziak\AppData\Local\Microsoft\Windows\Temporary Internet Files\Content.IE5\5SOCAPUI\MP900402149[1]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47864" y="3988962"/>
              <a:ext cx="1944216" cy="17476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86A7B7-B750-4A66-8B08-F86BC9525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27230-061A-48AC-BE3A-7A0C63AA1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837C25-D682-467D-B7F1-D808563A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41CCD91-8042-45A5-A8AE-9F329D4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036160-3AD0-4836-ACF1-08750A437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608AAD-5E98-4D8E-8714-2F768198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2F2508-C42C-4D8D-8C77-B5246684F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AFC059-26B9-452F-A45D-CF2A7FD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3" grpId="0">
        <p:bldSub>
          <a:bldDgm bld="one"/>
        </p:bldSub>
      </p:bldGraphic>
      <p:bldGraphic spid="3" grpId="1">
        <p:bldSub>
          <a:bldDgm/>
        </p:bldSub>
      </p:bldGraphic>
      <p:bldGraphic spid="12" grpId="0">
        <p:bldSub>
          <a:bldDgm bld="one"/>
        </p:bldSub>
      </p:bldGraphic>
      <p:bldGraphic spid="12" grpI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792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160" y="2492896"/>
            <a:ext cx="7315200" cy="936104"/>
          </a:xfrm>
        </p:spPr>
        <p:txBody>
          <a:bodyPr/>
          <a:lstStyle/>
          <a:p>
            <a:pPr algn="ctr"/>
            <a:r>
              <a:rPr lang="pl-PL" sz="2400" b="1" dirty="0" smtClean="0"/>
              <a:t>Odpowiedź Ministerstwa Edukacji Narodowej </a:t>
            </a:r>
            <a:br>
              <a:rPr lang="pl-PL" sz="2400" b="1" dirty="0" smtClean="0"/>
            </a:br>
            <a:r>
              <a:rPr lang="pl-PL" sz="2400" b="1" dirty="0" smtClean="0"/>
              <a:t>na tę nową sytuację kulturową uczniów:</a:t>
            </a:r>
            <a:br>
              <a:rPr lang="pl-PL" sz="2400" b="1" dirty="0" smtClean="0"/>
            </a:br>
            <a:endParaRPr lang="pl-PL" sz="2400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2994660" cy="97536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95536" y="332656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C3C82-BAFC-4439-B8BE-03FD9A1C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graphicEl>
                                              <a:dgm id="{588C3C82-BAFC-4439-B8BE-03FD9A1C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graphicEl>
                                              <a:dgm id="{588C3C82-BAFC-4439-B8BE-03FD9A1C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graphicEl>
                                              <a:dgm id="{588C3C82-BAFC-4439-B8BE-03FD9A1C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graphicEl>
                                              <a:dgm id="{588C3C82-BAFC-4439-B8BE-03FD9A1C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A75FF-4C0C-4D2F-9A29-6C2E44C2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graphicEl>
                                              <a:dgm id="{E41A75FF-4C0C-4D2F-9A29-6C2E44C2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graphicEl>
                                              <a:dgm id="{E41A75FF-4C0C-4D2F-9A29-6C2E44C2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graphicEl>
                                              <a:dgm id="{E41A75FF-4C0C-4D2F-9A29-6C2E44C2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>
                                            <p:graphicEl>
                                              <a:dgm id="{E41A75FF-4C0C-4D2F-9A29-6C2E44C2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BB1C3-E3F8-4502-9F4B-C94D9F840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graphicEl>
                                              <a:dgm id="{C45BB1C3-E3F8-4502-9F4B-C94D9F840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>
                                            <p:graphicEl>
                                              <a:dgm id="{C45BB1C3-E3F8-4502-9F4B-C94D9F840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>
                                            <p:graphicEl>
                                              <a:dgm id="{C45BB1C3-E3F8-4502-9F4B-C94D9F840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>
                                            <p:graphicEl>
                                              <a:dgm id="{C45BB1C3-E3F8-4502-9F4B-C94D9F840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CFCB79-037D-4DD4-A379-11E74C48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graphicEl>
                                              <a:dgm id="{B0CFCB79-037D-4DD4-A379-11E74C48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>
                                            <p:graphicEl>
                                              <a:dgm id="{B0CFCB79-037D-4DD4-A379-11E74C48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>
                                            <p:graphicEl>
                                              <a:dgm id="{B0CFCB79-037D-4DD4-A379-11E74C48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>
                                            <p:graphicEl>
                                              <a:dgm id="{B0CFCB79-037D-4DD4-A379-11E74C486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D42E2-165A-4D2D-B6CF-C42A16BD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>
                                            <p:graphicEl>
                                              <a:dgm id="{8CAD42E2-165A-4D2D-B6CF-C42A16BD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">
                                            <p:graphicEl>
                                              <a:dgm id="{8CAD42E2-165A-4D2D-B6CF-C42A16BD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">
                                            <p:graphicEl>
                                              <a:dgm id="{8CAD42E2-165A-4D2D-B6CF-C42A16BD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">
                                            <p:graphicEl>
                                              <a:dgm id="{8CAD42E2-165A-4D2D-B6CF-C42A16BD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A0F18-2785-47F6-907E-55991352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">
                                            <p:graphicEl>
                                              <a:dgm id="{AD7A0F18-2785-47F6-907E-55991352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>
                                            <p:graphicEl>
                                              <a:dgm id="{AD7A0F18-2785-47F6-907E-55991352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>
                                            <p:graphicEl>
                                              <a:dgm id="{AD7A0F18-2785-47F6-907E-55991352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>
                                            <p:graphicEl>
                                              <a:dgm id="{AD7A0F18-2785-47F6-907E-55991352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84F51-908C-49EE-8E09-4AAABD0A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">
                                            <p:graphicEl>
                                              <a:dgm id="{81184F51-908C-49EE-8E09-4AAABD0A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">
                                            <p:graphicEl>
                                              <a:dgm id="{81184F51-908C-49EE-8E09-4AAABD0A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">
                                            <p:graphicEl>
                                              <a:dgm id="{81184F51-908C-49EE-8E09-4AAABD0A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">
                                            <p:graphicEl>
                                              <a:dgm id="{81184F51-908C-49EE-8E09-4AAABD0A8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9288" y="620688"/>
            <a:ext cx="7315200" cy="715963"/>
          </a:xfrm>
        </p:spPr>
        <p:txBody>
          <a:bodyPr/>
          <a:lstStyle/>
          <a:p>
            <a:r>
              <a:rPr lang="pl-PL" sz="2800" b="1" dirty="0" smtClean="0"/>
              <a:t>Słuchanie</a:t>
            </a:r>
            <a:endParaRPr lang="pl-PL" sz="2800" b="1" dirty="0"/>
          </a:p>
        </p:txBody>
      </p:sp>
      <p:pic>
        <p:nvPicPr>
          <p:cNvPr id="3074" name="Picture 2" descr="C:\Users\Aleksandra Dziak\AppData\Local\Microsoft\Windows\Temporary Internet Files\Content.IE5\0ALZFRHM\MP9004276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171557"/>
            <a:ext cx="1547663" cy="1169211"/>
          </a:xfrm>
          <a:prstGeom prst="rect">
            <a:avLst/>
          </a:prstGeom>
          <a:noFill/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55576" y="2060848"/>
            <a:ext cx="7315200" cy="1584176"/>
          </a:xfrm>
        </p:spPr>
        <p:txBody>
          <a:bodyPr/>
          <a:lstStyle/>
          <a:p>
            <a:pPr lvl="0"/>
            <a:r>
              <a:rPr lang="pl-PL" dirty="0" smtClean="0"/>
              <a:t>To w procesie nauczania kompetencja językowa najtrudniejsza do ukształtowania.</a:t>
            </a:r>
          </a:p>
          <a:p>
            <a:endParaRPr lang="pl-PL" dirty="0"/>
          </a:p>
        </p:txBody>
      </p:sp>
      <p:sp>
        <p:nvSpPr>
          <p:cNvPr id="8" name="Objaśnienie prostokątne zaokrąglone 7"/>
          <p:cNvSpPr/>
          <p:nvPr/>
        </p:nvSpPr>
        <p:spPr bwMode="auto">
          <a:xfrm>
            <a:off x="6012160" y="188640"/>
            <a:ext cx="2232248" cy="1656184"/>
          </a:xfrm>
          <a:prstGeom prst="wedgeRoundRectCallout">
            <a:avLst>
              <a:gd name="adj1" fmla="val -57017"/>
              <a:gd name="adj2" fmla="val 91026"/>
              <a:gd name="adj3" fmla="val 16667"/>
            </a:avLst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C:\Users\Aleksandra Dziak\AppData\Local\Microsoft\Windows\Temporary Internet Files\Content.IE5\UHYO9G9M\MC9004414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624"/>
            <a:ext cx="1872208" cy="1872208"/>
          </a:xfrm>
          <a:prstGeom prst="rect">
            <a:avLst/>
          </a:prstGeom>
          <a:noFill/>
        </p:spPr>
      </p:pic>
      <p:sp>
        <p:nvSpPr>
          <p:cNvPr id="11" name="Symbol zastępczy zawartości 5"/>
          <p:cNvSpPr txBox="1">
            <a:spLocks/>
          </p:cNvSpPr>
          <p:nvPr/>
        </p:nvSpPr>
        <p:spPr bwMode="auto">
          <a:xfrm>
            <a:off x="755576" y="3645024"/>
            <a:ext cx="7315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365125" algn="l">
              <a:buFont typeface="Arial" pitchFamily="34" charset="0"/>
              <a:buChar char="•"/>
            </a:pPr>
            <a:r>
              <a:rPr lang="pl-PL" sz="3200" dirty="0" smtClean="0"/>
              <a:t>Wymaga </a:t>
            </a:r>
            <a:r>
              <a:rPr lang="pl-PL" sz="3200" b="1" dirty="0" smtClean="0"/>
              <a:t>specyficznych narzędzi dydaktycznych</a:t>
            </a:r>
            <a:r>
              <a:rPr lang="pl-PL" sz="3200" dirty="0" smtClean="0"/>
              <a:t>, a przy ocenianiu skomplikowanych narzędzi </a:t>
            </a:r>
            <a:r>
              <a:rPr lang="pl-PL" sz="3200" dirty="0" err="1" smtClean="0"/>
              <a:t>pomiarowania</a:t>
            </a:r>
            <a:r>
              <a:rPr lang="pl-PL" sz="3200" dirty="0" smtClean="0"/>
              <a:t> z zakresu odbioru informacji.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683568" y="1988840"/>
            <a:ext cx="7632848" cy="3960440"/>
          </a:xfrm>
          <a:prstGeom prst="roundRect">
            <a:avLst/>
          </a:prstGeom>
          <a:ln w="57150"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2800" dirty="0" smtClean="0"/>
              <a:t>Słuchanie musi być sfunkcjonalizowane </a:t>
            </a:r>
          </a:p>
          <a:p>
            <a:r>
              <a:rPr lang="pl-PL" sz="2800" dirty="0" smtClean="0"/>
              <a:t>i podporządkowane odbiorowi</a:t>
            </a:r>
          </a:p>
          <a:p>
            <a:r>
              <a:rPr lang="pl-PL" sz="2800" dirty="0" smtClean="0"/>
              <a:t> tekstów kultury (werbalnych i pozawerbalnych), </a:t>
            </a:r>
          </a:p>
          <a:p>
            <a:r>
              <a:rPr lang="pl-PL" sz="2800" dirty="0" smtClean="0"/>
              <a:t>które są zawsze nośnikami różnych wartości </a:t>
            </a:r>
          </a:p>
          <a:p>
            <a:r>
              <a:rPr lang="pl-PL" sz="2800" dirty="0" smtClean="0"/>
              <a:t>(wychowanie aksjologiczne)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8" grpId="0" animBg="1"/>
      <p:bldP spid="8" grpId="1" animBg="1"/>
      <p:bldP spid="11" grpId="0" build="p"/>
      <p:bldP spid="11" grpId="1" build="allAtOnce"/>
      <p:bldP spid="12" grpId="0" animBg="1"/>
    </p:bldLst>
  </p:timing>
</p:sld>
</file>

<file path=ppt/theme/theme1.xml><?xml version="1.0" encoding="utf-8"?>
<a:theme xmlns:a="http://schemas.openxmlformats.org/drawingml/2006/main" name="powerpoint-templat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340</TotalTime>
  <Words>1045</Words>
  <Application>Microsoft Macintosh PowerPoint</Application>
  <PresentationFormat>Pokaz na ekranie (4:3)</PresentationFormat>
  <Paragraphs>161</Paragraphs>
  <Slides>23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powerpoint-template</vt:lpstr>
      <vt:lpstr>Jak dobrze i skutecznie uczyć  języka polskiego  jako przedmiotu szkolnego dzieci przebywające  poza granicami Rzeczpospolitej?</vt:lpstr>
      <vt:lpstr>Na co należy kłaść szczególny nacisk        w nauczaniu języka polskiego?</vt:lpstr>
      <vt:lpstr>Współczesny nauczyciel polonista powinien kształcić u swoich uczniów pięć podstawowych umiejętności  (zapisanych w podstawie programowej)</vt:lpstr>
      <vt:lpstr>Jakie jest główne zadanie polonisty?</vt:lpstr>
      <vt:lpstr>Dlaczego sytuacja uczniów  żyjących poza granicami Rzeczpospolitej  jest szczególnie trudna? </vt:lpstr>
      <vt:lpstr>W jakich sytuacjach uczniowie najczęściej stosują owe kompetencje w odniesieniu do kultury polskiej i polskiego języka? </vt:lpstr>
      <vt:lpstr>Prezentacja programu PowerPoint</vt:lpstr>
      <vt:lpstr>Odpowiedź Ministerstwa Edukacji Narodowej  na tę nową sytuację kulturową uczniów: </vt:lpstr>
      <vt:lpstr>Słuchanie</vt:lpstr>
      <vt:lpstr>Mówienie</vt:lpstr>
      <vt:lpstr>Czytanie</vt:lpstr>
      <vt:lpstr>Pisanie</vt:lpstr>
      <vt:lpstr>Odbiór tekstów kultury</vt:lpstr>
      <vt:lpstr>dobór  tekstów kultury</vt:lpstr>
      <vt:lpstr>Prezentacja programu PowerPoint</vt:lpstr>
      <vt:lpstr>Prezentacja programu PowerPoint</vt:lpstr>
      <vt:lpstr>Komiks jako tekst kultury  rozwijający synchronicznie obie  półkule mózgowe ucznia: </vt:lpstr>
      <vt:lpstr>Prezentacja programu PowerPoint</vt:lpstr>
      <vt:lpstr>klasyka polskiej literatury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dobrze i skutecznie uczyć  języka polskiego jako przedmiotu szkolnego dzieci  przebywające poza granicami Rzeczpospolitej?</dc:title>
  <dc:creator>Aleksandra Dziak</dc:creator>
  <cp:lastModifiedBy>Joanna Wójtowicz</cp:lastModifiedBy>
  <cp:revision>39</cp:revision>
  <dcterms:created xsi:type="dcterms:W3CDTF">2012-09-27T08:39:42Z</dcterms:created>
  <dcterms:modified xsi:type="dcterms:W3CDTF">2013-04-24T08:34:31Z</dcterms:modified>
</cp:coreProperties>
</file>